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93" r:id="rId2"/>
    <p:sldMasterId id="2147483711" r:id="rId3"/>
    <p:sldMasterId id="2147483729" r:id="rId4"/>
    <p:sldMasterId id="2147483747" r:id="rId5"/>
    <p:sldMasterId id="2147483765" r:id="rId6"/>
    <p:sldMasterId id="2147483819" r:id="rId7"/>
  </p:sldMasterIdLst>
  <p:notesMasterIdLst>
    <p:notesMasterId r:id="rId33"/>
  </p:notesMasterIdLst>
  <p:handoutMasterIdLst>
    <p:handoutMasterId r:id="rId34"/>
  </p:handoutMasterIdLst>
  <p:sldIdLst>
    <p:sldId id="272" r:id="rId8"/>
    <p:sldId id="275" r:id="rId9"/>
    <p:sldId id="276" r:id="rId10"/>
    <p:sldId id="271" r:id="rId11"/>
    <p:sldId id="279" r:id="rId12"/>
    <p:sldId id="296" r:id="rId13"/>
    <p:sldId id="298" r:id="rId14"/>
    <p:sldId id="299" r:id="rId15"/>
    <p:sldId id="300" r:id="rId16"/>
    <p:sldId id="308" r:id="rId17"/>
    <p:sldId id="301" r:id="rId18"/>
    <p:sldId id="302" r:id="rId19"/>
    <p:sldId id="303" r:id="rId20"/>
    <p:sldId id="304" r:id="rId21"/>
    <p:sldId id="305" r:id="rId22"/>
    <p:sldId id="309" r:id="rId23"/>
    <p:sldId id="310" r:id="rId24"/>
    <p:sldId id="273" r:id="rId25"/>
    <p:sldId id="312" r:id="rId26"/>
    <p:sldId id="297" r:id="rId27"/>
    <p:sldId id="307" r:id="rId28"/>
    <p:sldId id="285" r:id="rId29"/>
    <p:sldId id="313" r:id="rId30"/>
    <p:sldId id="314" r:id="rId31"/>
    <p:sldId id="295"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43" autoAdjust="0"/>
  </p:normalViewPr>
  <p:slideViewPr>
    <p:cSldViewPr>
      <p:cViewPr varScale="1">
        <p:scale>
          <a:sx n="150" d="100"/>
          <a:sy n="150" d="100"/>
        </p:scale>
        <p:origin x="2100"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5138"/>
          </a:xfrm>
          <a:prstGeom prst="rect">
            <a:avLst/>
          </a:prstGeom>
        </p:spPr>
        <p:txBody>
          <a:bodyPr vert="horz" lIns="91428" tIns="45714" rIns="91428" bIns="45714" rtlCol="0"/>
          <a:lstStyle>
            <a:lvl1pPr algn="r">
              <a:defRPr sz="1200"/>
            </a:lvl1pPr>
          </a:lstStyle>
          <a:p>
            <a:fld id="{83CA9123-0251-4567-9533-8ADAE791F2C9}" type="datetimeFigureOut">
              <a:rPr lang="en-US" smtClean="0"/>
              <a:t>7/1/2021</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28" tIns="45714" rIns="91428"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8" tIns="45714" rIns="91428" bIns="45714" rtlCol="0" anchor="b"/>
          <a:lstStyle>
            <a:lvl1pPr algn="r">
              <a:defRPr sz="1200"/>
            </a:lvl1pPr>
          </a:lstStyle>
          <a:p>
            <a:fld id="{BBDE1E47-A68B-41CC-871A-5EDB177767BD}" type="slidenum">
              <a:rPr lang="en-US" smtClean="0"/>
              <a:t>‹#›</a:t>
            </a:fld>
            <a:endParaRPr lang="en-US"/>
          </a:p>
        </p:txBody>
      </p:sp>
    </p:spTree>
    <p:extLst>
      <p:ext uri="{BB962C8B-B14F-4D97-AF65-F5344CB8AC3E}">
        <p14:creationId xmlns:p14="http://schemas.microsoft.com/office/powerpoint/2010/main" val="1273659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5A454E7E-CBB7-48E5-AF4B-BC282B3955E9}" type="datetimeFigureOut">
              <a:rPr lang="en-US" smtClean="0"/>
              <a:t>7/1/2021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6" tIns="46583" rIns="93166" bIns="46583" rtlCol="0" anchor="b"/>
          <a:lstStyle>
            <a:lvl1pPr algn="r">
              <a:defRPr sz="1200"/>
            </a:lvl1pPr>
          </a:lstStyle>
          <a:p>
            <a:fld id="{C7A98A03-82BB-4A65-9655-56E1F5C32889}" type="slidenum">
              <a:rPr lang="en-US" smtClean="0"/>
              <a:t>‹#›</a:t>
            </a:fld>
            <a:endParaRPr lang="en-US"/>
          </a:p>
        </p:txBody>
      </p:sp>
    </p:spTree>
    <p:extLst>
      <p:ext uri="{BB962C8B-B14F-4D97-AF65-F5344CB8AC3E}">
        <p14:creationId xmlns:p14="http://schemas.microsoft.com/office/powerpoint/2010/main" val="137400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US" baseline="0" dirty="0"/>
              <a:t>his presentation will primarily cover the application of Radio Frequency in the baking process and its effect on moisture uniformity and checking, but will also touch on what it is, how it works, and how it can increase the overall efficiency of the baking process.</a:t>
            </a:r>
            <a:endParaRPr lang="en-US" dirty="0"/>
          </a:p>
        </p:txBody>
      </p:sp>
      <p:sp>
        <p:nvSpPr>
          <p:cNvPr id="4" name="Slide Number Placeholder 3"/>
          <p:cNvSpPr>
            <a:spLocks noGrp="1"/>
          </p:cNvSpPr>
          <p:nvPr>
            <p:ph type="sldNum" sz="quarter" idx="5"/>
          </p:nvPr>
        </p:nvSpPr>
        <p:spPr/>
        <p:txBody>
          <a:bodyPr/>
          <a:lstStyle/>
          <a:p>
            <a:fld id="{C7A98A03-82BB-4A65-9655-56E1F5C32889}" type="slidenum">
              <a:rPr lang="en-US" smtClean="0"/>
              <a:t>1</a:t>
            </a:fld>
            <a:endParaRPr lang="en-US"/>
          </a:p>
        </p:txBody>
      </p:sp>
    </p:spTree>
    <p:extLst>
      <p:ext uri="{BB962C8B-B14F-4D97-AF65-F5344CB8AC3E}">
        <p14:creationId xmlns:p14="http://schemas.microsoft.com/office/powerpoint/2010/main" val="505970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A98A03-82BB-4A65-9655-56E1F5C32889}" type="slidenum">
              <a:rPr lang="en-US" smtClean="0"/>
              <a:t>10</a:t>
            </a:fld>
            <a:endParaRPr lang="en-US"/>
          </a:p>
        </p:txBody>
      </p:sp>
    </p:spTree>
    <p:extLst>
      <p:ext uri="{BB962C8B-B14F-4D97-AF65-F5344CB8AC3E}">
        <p14:creationId xmlns:p14="http://schemas.microsoft.com/office/powerpoint/2010/main" val="1236108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same 7 zone DGF/convection oven, followed by a two-zone 200kW radio frequency dryer.  The stages are only slightly changed, yet the result is quite remarkable.  So, the order remains the same.  Product development,</a:t>
            </a:r>
          </a:p>
        </p:txBody>
      </p:sp>
      <p:sp>
        <p:nvSpPr>
          <p:cNvPr id="4" name="Slide Number Placeholder 3"/>
          <p:cNvSpPr>
            <a:spLocks noGrp="1"/>
          </p:cNvSpPr>
          <p:nvPr>
            <p:ph type="sldNum" sz="quarter" idx="10"/>
          </p:nvPr>
        </p:nvSpPr>
        <p:spPr/>
        <p:txBody>
          <a:bodyPr/>
          <a:lstStyle/>
          <a:p>
            <a:fld id="{C7A98A03-82BB-4A65-9655-56E1F5C32889}" type="slidenum">
              <a:rPr lang="en-US" smtClean="0"/>
              <a:t>11</a:t>
            </a:fld>
            <a:endParaRPr lang="en-US"/>
          </a:p>
        </p:txBody>
      </p:sp>
    </p:spTree>
    <p:extLst>
      <p:ext uri="{BB962C8B-B14F-4D97-AF65-F5344CB8AC3E}">
        <p14:creationId xmlns:p14="http://schemas.microsoft.com/office/powerpoint/2010/main" val="3064593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Baking stage</a:t>
            </a:r>
          </a:p>
        </p:txBody>
      </p:sp>
      <p:sp>
        <p:nvSpPr>
          <p:cNvPr id="4" name="Slide Number Placeholder 3"/>
          <p:cNvSpPr>
            <a:spLocks noGrp="1"/>
          </p:cNvSpPr>
          <p:nvPr>
            <p:ph type="sldNum" sz="quarter" idx="10"/>
          </p:nvPr>
        </p:nvSpPr>
        <p:spPr/>
        <p:txBody>
          <a:bodyPr/>
          <a:lstStyle/>
          <a:p>
            <a:fld id="{C7A98A03-82BB-4A65-9655-56E1F5C32889}" type="slidenum">
              <a:rPr lang="en-US" smtClean="0"/>
              <a:t>12</a:t>
            </a:fld>
            <a:endParaRPr lang="en-US"/>
          </a:p>
        </p:txBody>
      </p:sp>
    </p:spTree>
    <p:extLst>
      <p:ext uri="{BB962C8B-B14F-4D97-AF65-F5344CB8AC3E}">
        <p14:creationId xmlns:p14="http://schemas.microsoft.com/office/powerpoint/2010/main" val="3885357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and “preliminary drying.”</a:t>
            </a:r>
          </a:p>
        </p:txBody>
      </p:sp>
      <p:sp>
        <p:nvSpPr>
          <p:cNvPr id="4" name="Slide Number Placeholder 3"/>
          <p:cNvSpPr>
            <a:spLocks noGrp="1"/>
          </p:cNvSpPr>
          <p:nvPr>
            <p:ph type="sldNum" sz="quarter" idx="10"/>
          </p:nvPr>
        </p:nvSpPr>
        <p:spPr/>
        <p:txBody>
          <a:bodyPr/>
          <a:lstStyle/>
          <a:p>
            <a:fld id="{C7A98A03-82BB-4A65-9655-56E1F5C32889}" type="slidenum">
              <a:rPr lang="en-US" smtClean="0"/>
              <a:t>13</a:t>
            </a:fld>
            <a:endParaRPr lang="en-US"/>
          </a:p>
        </p:txBody>
      </p:sp>
    </p:spTree>
    <p:extLst>
      <p:ext uri="{BB962C8B-B14F-4D97-AF65-F5344CB8AC3E}">
        <p14:creationId xmlns:p14="http://schemas.microsoft.com/office/powerpoint/2010/main" val="2832664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additional fourth stage now with, final drying via RF.  Typically we’re looking at no more than 4 to 5% from the target package moisture</a:t>
            </a:r>
            <a:r>
              <a:rPr lang="en-US" baseline="0" dirty="0"/>
              <a:t> content.  This is an actual line, and this is the outcome.</a:t>
            </a:r>
            <a:endParaRPr lang="en-US" dirty="0"/>
          </a:p>
        </p:txBody>
      </p:sp>
      <p:sp>
        <p:nvSpPr>
          <p:cNvPr id="4" name="Slide Number Placeholder 3"/>
          <p:cNvSpPr>
            <a:spLocks noGrp="1"/>
          </p:cNvSpPr>
          <p:nvPr>
            <p:ph type="sldNum" sz="quarter" idx="10"/>
          </p:nvPr>
        </p:nvSpPr>
        <p:spPr/>
        <p:txBody>
          <a:bodyPr/>
          <a:lstStyle/>
          <a:p>
            <a:fld id="{C7A98A03-82BB-4A65-9655-56E1F5C32889}" type="slidenum">
              <a:rPr lang="en-US" smtClean="0"/>
              <a:t>14</a:t>
            </a:fld>
            <a:endParaRPr lang="en-US"/>
          </a:p>
        </p:txBody>
      </p:sp>
    </p:spTree>
    <p:extLst>
      <p:ext uri="{BB962C8B-B14F-4D97-AF65-F5344CB8AC3E}">
        <p14:creationId xmlns:p14="http://schemas.microsoft.com/office/powerpoint/2010/main" val="4032519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with this product, on this exact line, is as follows:  First, we achieved a 22% increase in output capacity</a:t>
            </a:r>
            <a:r>
              <a:rPr lang="en-US" baseline="0" dirty="0"/>
              <a:t> simply by eliminating the ovens responsibility for final drying.  W/O the RF, 6,250 pounds per hour could be produced within spec.  After the RF, the output was increased to 8,000 pounds per hour.  That’s 1,750 additional pounds per hour  If we carry that out to a 6,000 hour year, 10,500,000 additional pounds can be produced.  And, yes, checking and over coloration are virtually eliminated.  So, yes, RF is a very effective tool to combat checking issues, but just as significantly, it’s a much more efficient way to produce many types of products.</a:t>
            </a:r>
            <a:endParaRPr lang="en-US" dirty="0"/>
          </a:p>
        </p:txBody>
      </p:sp>
      <p:sp>
        <p:nvSpPr>
          <p:cNvPr id="4" name="Slide Number Placeholder 3"/>
          <p:cNvSpPr>
            <a:spLocks noGrp="1"/>
          </p:cNvSpPr>
          <p:nvPr>
            <p:ph type="sldNum" sz="quarter" idx="10"/>
          </p:nvPr>
        </p:nvSpPr>
        <p:spPr/>
        <p:txBody>
          <a:bodyPr/>
          <a:lstStyle/>
          <a:p>
            <a:fld id="{C7A98A03-82BB-4A65-9655-56E1F5C32889}" type="slidenum">
              <a:rPr lang="en-US" smtClean="0"/>
              <a:t>15</a:t>
            </a:fld>
            <a:endParaRPr lang="en-US"/>
          </a:p>
        </p:txBody>
      </p:sp>
    </p:spTree>
    <p:extLst>
      <p:ext uri="{BB962C8B-B14F-4D97-AF65-F5344CB8AC3E}">
        <p14:creationId xmlns:p14="http://schemas.microsoft.com/office/powerpoint/2010/main" val="2346220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a typical drying curve in a conventional oven, efficiencies tail off dramatically</a:t>
            </a:r>
            <a:r>
              <a:rPr lang="en-US" baseline="0" dirty="0"/>
              <a:t> in the final drying stage.</a:t>
            </a:r>
            <a:endParaRPr lang="en-US" dirty="0"/>
          </a:p>
        </p:txBody>
      </p:sp>
      <p:sp>
        <p:nvSpPr>
          <p:cNvPr id="4" name="Slide Number Placeholder 3"/>
          <p:cNvSpPr>
            <a:spLocks noGrp="1"/>
          </p:cNvSpPr>
          <p:nvPr>
            <p:ph type="sldNum" sz="quarter" idx="10"/>
          </p:nvPr>
        </p:nvSpPr>
        <p:spPr/>
        <p:txBody>
          <a:bodyPr/>
          <a:lstStyle/>
          <a:p>
            <a:fld id="{C7A98A03-82BB-4A65-9655-56E1F5C32889}" type="slidenum">
              <a:rPr lang="en-US" smtClean="0"/>
              <a:t>16</a:t>
            </a:fld>
            <a:endParaRPr lang="en-US"/>
          </a:p>
        </p:txBody>
      </p:sp>
    </p:spTree>
    <p:extLst>
      <p:ext uri="{BB962C8B-B14F-4D97-AF65-F5344CB8AC3E}">
        <p14:creationId xmlns:p14="http://schemas.microsoft.com/office/powerpoint/2010/main" val="2989918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its effect on checking.</a:t>
            </a:r>
          </a:p>
        </p:txBody>
      </p:sp>
      <p:sp>
        <p:nvSpPr>
          <p:cNvPr id="4" name="Slide Number Placeholder 3"/>
          <p:cNvSpPr>
            <a:spLocks noGrp="1"/>
          </p:cNvSpPr>
          <p:nvPr>
            <p:ph type="sldNum" sz="quarter" idx="10"/>
          </p:nvPr>
        </p:nvSpPr>
        <p:spPr/>
        <p:txBody>
          <a:bodyPr/>
          <a:lstStyle/>
          <a:p>
            <a:fld id="{C7A98A03-82BB-4A65-9655-56E1F5C32889}" type="slidenum">
              <a:rPr lang="en-US" smtClean="0"/>
              <a:t>17</a:t>
            </a:fld>
            <a:endParaRPr lang="en-US"/>
          </a:p>
        </p:txBody>
      </p:sp>
    </p:spTree>
    <p:extLst>
      <p:ext uri="{BB962C8B-B14F-4D97-AF65-F5344CB8AC3E}">
        <p14:creationId xmlns:p14="http://schemas.microsoft.com/office/powerpoint/2010/main" val="879128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a:t>
            </a:r>
            <a:r>
              <a:rPr lang="en-US" baseline="0" dirty="0"/>
              <a:t> little polar water molecules again, constantly reorienting themselves to face the opposite poles.  </a:t>
            </a:r>
            <a:endParaRPr lang="en-US" dirty="0"/>
          </a:p>
        </p:txBody>
      </p:sp>
      <p:sp>
        <p:nvSpPr>
          <p:cNvPr id="4" name="Slide Number Placeholder 3"/>
          <p:cNvSpPr>
            <a:spLocks noGrp="1"/>
          </p:cNvSpPr>
          <p:nvPr>
            <p:ph type="sldNum" sz="quarter" idx="10"/>
          </p:nvPr>
        </p:nvSpPr>
        <p:spPr/>
        <p:txBody>
          <a:bodyPr/>
          <a:lstStyle/>
          <a:p>
            <a:fld id="{C7A98A03-82BB-4A65-9655-56E1F5C32889}" type="slidenum">
              <a:rPr lang="en-US" smtClean="0"/>
              <a:t>18</a:t>
            </a:fld>
            <a:endParaRPr lang="en-US"/>
          </a:p>
        </p:txBody>
      </p:sp>
    </p:spTree>
    <p:extLst>
      <p:ext uri="{BB962C8B-B14F-4D97-AF65-F5344CB8AC3E}">
        <p14:creationId xmlns:p14="http://schemas.microsoft.com/office/powerpoint/2010/main" val="427444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notes</a:t>
            </a:r>
          </a:p>
        </p:txBody>
      </p:sp>
      <p:sp>
        <p:nvSpPr>
          <p:cNvPr id="4" name="Slide Number Placeholder 3"/>
          <p:cNvSpPr>
            <a:spLocks noGrp="1"/>
          </p:cNvSpPr>
          <p:nvPr>
            <p:ph type="sldNum" sz="quarter" idx="10"/>
          </p:nvPr>
        </p:nvSpPr>
        <p:spPr/>
        <p:txBody>
          <a:bodyPr/>
          <a:lstStyle/>
          <a:p>
            <a:fld id="{C7A98A03-82BB-4A65-9655-56E1F5C32889}" type="slidenum">
              <a:rPr lang="en-US" smtClean="0"/>
              <a:t>19</a:t>
            </a:fld>
            <a:endParaRPr lang="en-US"/>
          </a:p>
        </p:txBody>
      </p:sp>
    </p:spTree>
    <p:extLst>
      <p:ext uri="{BB962C8B-B14F-4D97-AF65-F5344CB8AC3E}">
        <p14:creationId xmlns:p14="http://schemas.microsoft.com/office/powerpoint/2010/main" val="225995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Electromagnetic Energy Spectrum with visible light toward the center.</a:t>
            </a:r>
            <a:r>
              <a:rPr lang="en-US" baseline="0" dirty="0"/>
              <a:t>  </a:t>
            </a:r>
            <a:r>
              <a:rPr lang="en-US" dirty="0"/>
              <a:t>To the right we have increasing frequencies</a:t>
            </a:r>
            <a:r>
              <a:rPr lang="en-US" baseline="0" dirty="0"/>
              <a:t> and higher energy levels out towards X-Rays and Gamma Rays which are both forms of “ionizing” radiation.  Often referred to as “irradiation” when applied to foods.  To the left we have decreasing frequencies and decreasing energy toward microwave and lower yet, radio waves.  Both microwave and RF are forms of “nonionizing” radiation, and non to be confused with “irradiation.”    </a:t>
            </a:r>
            <a:endParaRPr lang="en-US" dirty="0"/>
          </a:p>
        </p:txBody>
      </p:sp>
      <p:sp>
        <p:nvSpPr>
          <p:cNvPr id="4" name="Slide Number Placeholder 3"/>
          <p:cNvSpPr>
            <a:spLocks noGrp="1"/>
          </p:cNvSpPr>
          <p:nvPr>
            <p:ph type="sldNum" sz="quarter" idx="10"/>
          </p:nvPr>
        </p:nvSpPr>
        <p:spPr/>
        <p:txBody>
          <a:bodyPr/>
          <a:lstStyle/>
          <a:p>
            <a:fld id="{C7A98A03-82BB-4A65-9655-56E1F5C32889}" type="slidenum">
              <a:rPr lang="en-US" smtClean="0"/>
              <a:t>2</a:t>
            </a:fld>
            <a:endParaRPr lang="en-US"/>
          </a:p>
        </p:txBody>
      </p:sp>
    </p:spTree>
    <p:extLst>
      <p:ext uri="{BB962C8B-B14F-4D97-AF65-F5344CB8AC3E}">
        <p14:creationId xmlns:p14="http://schemas.microsoft.com/office/powerpoint/2010/main" val="1734934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A98A03-82BB-4A65-9655-56E1F5C32889}" type="slidenum">
              <a:rPr lang="en-US" smtClean="0"/>
              <a:t>20</a:t>
            </a:fld>
            <a:endParaRPr lang="en-US"/>
          </a:p>
        </p:txBody>
      </p:sp>
    </p:spTree>
    <p:extLst>
      <p:ext uri="{BB962C8B-B14F-4D97-AF65-F5344CB8AC3E}">
        <p14:creationId xmlns:p14="http://schemas.microsoft.com/office/powerpoint/2010/main" val="1480413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A98A03-82BB-4A65-9655-56E1F5C32889}" type="slidenum">
              <a:rPr lang="en-US" smtClean="0"/>
              <a:t>21</a:t>
            </a:fld>
            <a:endParaRPr lang="en-US"/>
          </a:p>
        </p:txBody>
      </p:sp>
    </p:spTree>
    <p:extLst>
      <p:ext uri="{BB962C8B-B14F-4D97-AF65-F5344CB8AC3E}">
        <p14:creationId xmlns:p14="http://schemas.microsoft.com/office/powerpoint/2010/main" val="354887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an RF dryer will automatically adjust power in accordance with the moisture content of the product going through it.  On the left is the generator frequency, fixed at 40.68mhz.  On the right, is the applicator frequency.  The applicator is where the product goes through the electrode array.  Think of the generator as a radio frequency transmitter, and the applicator, as a radio receiver or an antenna.  As the graph shows, when these two frequency don’t match, there is very little power transferred from the generator to the applicator.  What makes the applicator shift frequency and match up to generator, is the water within your products.  That water, represents a capacitance value, and with basic antenna theory,</a:t>
            </a:r>
            <a:r>
              <a:rPr lang="en-US" baseline="0" dirty="0"/>
              <a:t> we know that when you add capacitance to an antenna, you suppress it’s resonant frequency.  So basically, more water, more power, less water less power.  This means that a very tight final moisture spec can be maintained, even if there are moisture variations on the incoming product.</a:t>
            </a:r>
            <a:endParaRPr lang="en-US" dirty="0"/>
          </a:p>
        </p:txBody>
      </p:sp>
      <p:sp>
        <p:nvSpPr>
          <p:cNvPr id="4" name="Slide Number Placeholder 3"/>
          <p:cNvSpPr>
            <a:spLocks noGrp="1"/>
          </p:cNvSpPr>
          <p:nvPr>
            <p:ph type="sldNum" sz="quarter" idx="10"/>
          </p:nvPr>
        </p:nvSpPr>
        <p:spPr/>
        <p:txBody>
          <a:bodyPr/>
          <a:lstStyle/>
          <a:p>
            <a:fld id="{C7A98A03-82BB-4A65-9655-56E1F5C32889}" type="slidenum">
              <a:rPr lang="en-US" smtClean="0"/>
              <a:t>22</a:t>
            </a:fld>
            <a:endParaRPr lang="en-US"/>
          </a:p>
        </p:txBody>
      </p:sp>
    </p:spTree>
    <p:extLst>
      <p:ext uri="{BB962C8B-B14F-4D97-AF65-F5344CB8AC3E}">
        <p14:creationId xmlns:p14="http://schemas.microsoft.com/office/powerpoint/2010/main" val="1166520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A98A03-82BB-4A65-9655-56E1F5C32889}" type="slidenum">
              <a:rPr lang="en-US" smtClean="0"/>
              <a:t>23</a:t>
            </a:fld>
            <a:endParaRPr lang="en-US"/>
          </a:p>
        </p:txBody>
      </p:sp>
    </p:spTree>
    <p:extLst>
      <p:ext uri="{BB962C8B-B14F-4D97-AF65-F5344CB8AC3E}">
        <p14:creationId xmlns:p14="http://schemas.microsoft.com/office/powerpoint/2010/main" val="369825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A98A03-82BB-4A65-9655-56E1F5C32889}" type="slidenum">
              <a:rPr lang="en-US" smtClean="0"/>
              <a:t>24</a:t>
            </a:fld>
            <a:endParaRPr lang="en-US"/>
          </a:p>
        </p:txBody>
      </p:sp>
    </p:spTree>
    <p:extLst>
      <p:ext uri="{BB962C8B-B14F-4D97-AF65-F5344CB8AC3E}">
        <p14:creationId xmlns:p14="http://schemas.microsoft.com/office/powerpoint/2010/main" val="1436966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A98A03-82BB-4A65-9655-56E1F5C32889}" type="slidenum">
              <a:rPr lang="en-US" smtClean="0"/>
              <a:t>25</a:t>
            </a:fld>
            <a:endParaRPr lang="en-US"/>
          </a:p>
        </p:txBody>
      </p:sp>
    </p:spTree>
    <p:extLst>
      <p:ext uri="{BB962C8B-B14F-4D97-AF65-F5344CB8AC3E}">
        <p14:creationId xmlns:p14="http://schemas.microsoft.com/office/powerpoint/2010/main" val="104381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A98A03-82BB-4A65-9655-56E1F5C32889}" type="slidenum">
              <a:rPr lang="en-US" smtClean="0"/>
              <a:t>3</a:t>
            </a:fld>
            <a:endParaRPr lang="en-US"/>
          </a:p>
        </p:txBody>
      </p:sp>
    </p:spTree>
    <p:extLst>
      <p:ext uri="{BB962C8B-B14F-4D97-AF65-F5344CB8AC3E}">
        <p14:creationId xmlns:p14="http://schemas.microsoft.com/office/powerpoint/2010/main" val="63037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think of the behavior of a polar water molecule in an alternating electrical field, being much the same as how a bar magnet would behave in an alternating magnetic field, changing orientation to face the opposite pole.</a:t>
            </a:r>
          </a:p>
        </p:txBody>
      </p:sp>
      <p:sp>
        <p:nvSpPr>
          <p:cNvPr id="4" name="Slide Number Placeholder 3"/>
          <p:cNvSpPr>
            <a:spLocks noGrp="1"/>
          </p:cNvSpPr>
          <p:nvPr>
            <p:ph type="sldNum" sz="quarter" idx="10"/>
          </p:nvPr>
        </p:nvSpPr>
        <p:spPr/>
        <p:txBody>
          <a:bodyPr/>
          <a:lstStyle/>
          <a:p>
            <a:fld id="{C7A98A03-82BB-4A65-9655-56E1F5C32889}" type="slidenum">
              <a:rPr lang="en-US" smtClean="0"/>
              <a:t>4</a:t>
            </a:fld>
            <a:endParaRPr lang="en-US"/>
          </a:p>
        </p:txBody>
      </p:sp>
    </p:spTree>
    <p:extLst>
      <p:ext uri="{BB962C8B-B14F-4D97-AF65-F5344CB8AC3E}">
        <p14:creationId xmlns:p14="http://schemas.microsoft.com/office/powerpoint/2010/main" val="4288359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 is not a new technology, but a constantly improving technology and one where capital</a:t>
            </a:r>
            <a:r>
              <a:rPr lang="en-US" baseline="0" dirty="0"/>
              <a:t> costs are actually coming down and systems are available for smaller lines where once it was employed only for higher capacity lines where the ROI was stronger.</a:t>
            </a:r>
            <a:endParaRPr lang="en-US" dirty="0"/>
          </a:p>
        </p:txBody>
      </p:sp>
      <p:sp>
        <p:nvSpPr>
          <p:cNvPr id="4" name="Slide Number Placeholder 3"/>
          <p:cNvSpPr>
            <a:spLocks noGrp="1"/>
          </p:cNvSpPr>
          <p:nvPr>
            <p:ph type="sldNum" sz="quarter" idx="5"/>
          </p:nvPr>
        </p:nvSpPr>
        <p:spPr/>
        <p:txBody>
          <a:bodyPr/>
          <a:lstStyle/>
          <a:p>
            <a:fld id="{C7A98A03-82BB-4A65-9655-56E1F5C32889}" type="slidenum">
              <a:rPr lang="en-US" smtClean="0"/>
              <a:t>5</a:t>
            </a:fld>
            <a:endParaRPr lang="en-US"/>
          </a:p>
        </p:txBody>
      </p:sp>
    </p:spTree>
    <p:extLst>
      <p:ext uri="{BB962C8B-B14F-4D97-AF65-F5344CB8AC3E}">
        <p14:creationId xmlns:p14="http://schemas.microsoft.com/office/powerpoint/2010/main" val="41269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A98A03-82BB-4A65-9655-56E1F5C32889}" type="slidenum">
              <a:rPr lang="en-US" smtClean="0"/>
              <a:t>6</a:t>
            </a:fld>
            <a:endParaRPr lang="en-US"/>
          </a:p>
        </p:txBody>
      </p:sp>
    </p:spTree>
    <p:extLst>
      <p:ext uri="{BB962C8B-B14F-4D97-AF65-F5344CB8AC3E}">
        <p14:creationId xmlns:p14="http://schemas.microsoft.com/office/powerpoint/2010/main" val="636433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Depicted</a:t>
            </a:r>
            <a:r>
              <a:rPr lang="en-US" baseline="0" dirty="0"/>
              <a:t> at the bottom of the slide is a 7 zone DGF/convection oven for the production of snack crackers.  In the first third, we have the product development stage where loft is typically developed.</a:t>
            </a:r>
            <a:endParaRPr lang="en-US" dirty="0"/>
          </a:p>
        </p:txBody>
      </p:sp>
      <p:sp>
        <p:nvSpPr>
          <p:cNvPr id="4" name="Slide Number Placeholder 3"/>
          <p:cNvSpPr>
            <a:spLocks noGrp="1"/>
          </p:cNvSpPr>
          <p:nvPr>
            <p:ph type="sldNum" sz="quarter" idx="10"/>
          </p:nvPr>
        </p:nvSpPr>
        <p:spPr/>
        <p:txBody>
          <a:bodyPr/>
          <a:lstStyle/>
          <a:p>
            <a:fld id="{C7A98A03-82BB-4A65-9655-56E1F5C32889}" type="slidenum">
              <a:rPr lang="en-US" smtClean="0"/>
              <a:t>7</a:t>
            </a:fld>
            <a:endParaRPr lang="en-US"/>
          </a:p>
        </p:txBody>
      </p:sp>
    </p:spTree>
    <p:extLst>
      <p:ext uri="{BB962C8B-B14F-4D97-AF65-F5344CB8AC3E}">
        <p14:creationId xmlns:p14="http://schemas.microsoft.com/office/powerpoint/2010/main" val="277230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stage we’ll call the baking stage where crumb structure is commonly set.</a:t>
            </a:r>
          </a:p>
        </p:txBody>
      </p:sp>
      <p:sp>
        <p:nvSpPr>
          <p:cNvPr id="4" name="Slide Number Placeholder 3"/>
          <p:cNvSpPr>
            <a:spLocks noGrp="1"/>
          </p:cNvSpPr>
          <p:nvPr>
            <p:ph type="sldNum" sz="quarter" idx="10"/>
          </p:nvPr>
        </p:nvSpPr>
        <p:spPr/>
        <p:txBody>
          <a:bodyPr/>
          <a:lstStyle/>
          <a:p>
            <a:fld id="{C7A98A03-82BB-4A65-9655-56E1F5C32889}" type="slidenum">
              <a:rPr lang="en-US" smtClean="0"/>
              <a:t>8</a:t>
            </a:fld>
            <a:endParaRPr lang="en-US"/>
          </a:p>
        </p:txBody>
      </p:sp>
    </p:spTree>
    <p:extLst>
      <p:ext uri="{BB962C8B-B14F-4D97-AF65-F5344CB8AC3E}">
        <p14:creationId xmlns:p14="http://schemas.microsoft.com/office/powerpoint/2010/main" val="3803947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final stage, where the color is developed, and final moisture content is achieved. </a:t>
            </a:r>
          </a:p>
        </p:txBody>
      </p:sp>
      <p:sp>
        <p:nvSpPr>
          <p:cNvPr id="4" name="Slide Number Placeholder 3"/>
          <p:cNvSpPr>
            <a:spLocks noGrp="1"/>
          </p:cNvSpPr>
          <p:nvPr>
            <p:ph type="sldNum" sz="quarter" idx="10"/>
          </p:nvPr>
        </p:nvSpPr>
        <p:spPr/>
        <p:txBody>
          <a:bodyPr/>
          <a:lstStyle/>
          <a:p>
            <a:fld id="{C7A98A03-82BB-4A65-9655-56E1F5C32889}" type="slidenum">
              <a:rPr lang="en-US" smtClean="0"/>
              <a:t>9</a:t>
            </a:fld>
            <a:endParaRPr lang="en-US"/>
          </a:p>
        </p:txBody>
      </p:sp>
    </p:spTree>
    <p:extLst>
      <p:ext uri="{BB962C8B-B14F-4D97-AF65-F5344CB8AC3E}">
        <p14:creationId xmlns:p14="http://schemas.microsoft.com/office/powerpoint/2010/main" val="2099040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N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24573-46EF-2848-9AB4-1796E909B81D}"/>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bg1"/>
                </a:solidFill>
              </a:defRPr>
            </a:lvl1pPr>
          </a:lstStyle>
          <a:p>
            <a:r>
              <a:rPr lang="en-US" dirty="0"/>
              <a:t>Master Title Slide</a:t>
            </a:r>
          </a:p>
        </p:txBody>
      </p:sp>
      <p:sp>
        <p:nvSpPr>
          <p:cNvPr id="6" name="Subtitle 2">
            <a:extLst>
              <a:ext uri="{FF2B5EF4-FFF2-40B4-BE49-F238E27FC236}">
                <a16:creationId xmlns:a16="http://schemas.microsoft.com/office/drawing/2014/main" id="{085D90FA-B45B-7E40-83F4-5A92118556ED}"/>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1070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2-Col-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2A2E62-DD4A-44AC-8CF3-19E67FA4A6B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876389" y="2037323"/>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876389"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1" name="Text Placeholder 7">
            <a:extLst>
              <a:ext uri="{FF2B5EF4-FFF2-40B4-BE49-F238E27FC236}">
                <a16:creationId xmlns:a16="http://schemas.microsoft.com/office/drawing/2014/main" id="{472E4538-23B8-8644-89D5-42FA2B1884EE}"/>
              </a:ext>
            </a:extLst>
          </p:cNvPr>
          <p:cNvSpPr>
            <a:spLocks noGrp="1"/>
          </p:cNvSpPr>
          <p:nvPr>
            <p:ph type="body" sz="quarter" idx="15" hasCustomPrompt="1"/>
          </p:nvPr>
        </p:nvSpPr>
        <p:spPr>
          <a:xfrm>
            <a:off x="4999870" y="2037323"/>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2" name="Text Placeholder 9">
            <a:extLst>
              <a:ext uri="{FF2B5EF4-FFF2-40B4-BE49-F238E27FC236}">
                <a16:creationId xmlns:a16="http://schemas.microsoft.com/office/drawing/2014/main" id="{5146B340-43E5-8548-93A9-352F69BDE2D1}"/>
              </a:ext>
            </a:extLst>
          </p:cNvPr>
          <p:cNvSpPr>
            <a:spLocks noGrp="1"/>
          </p:cNvSpPr>
          <p:nvPr>
            <p:ph type="body" sz="quarter" idx="16" hasCustomPrompt="1"/>
          </p:nvPr>
        </p:nvSpPr>
        <p:spPr>
          <a:xfrm>
            <a:off x="4999869"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4.0: Text-2-Column</a:t>
            </a:r>
          </a:p>
        </p:txBody>
      </p:sp>
    </p:spTree>
    <p:extLst>
      <p:ext uri="{BB962C8B-B14F-4D97-AF65-F5344CB8AC3E}">
        <p14:creationId xmlns:p14="http://schemas.microsoft.com/office/powerpoint/2010/main" val="349671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65097-32D2-41DB-95B7-4081800AB1CC}"/>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04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5E2837-C5BA-4AA0-AAAF-44917B90DB22}"/>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40"/>
            <a:ext cx="7886700" cy="1137137"/>
          </a:xfrm>
        </p:spPr>
        <p:txBody>
          <a:bodyPr/>
          <a:lstStyle/>
          <a:p>
            <a:r>
              <a:rPr lang="en-US"/>
              <a:t>Click to edit Master title style</a:t>
            </a:r>
          </a:p>
        </p:txBody>
      </p:sp>
    </p:spTree>
    <p:extLst>
      <p:ext uri="{BB962C8B-B14F-4D97-AF65-F5344CB8AC3E}">
        <p14:creationId xmlns:p14="http://schemas.microsoft.com/office/powerpoint/2010/main" val="319443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741287-26F6-4A26-AC45-2C2EEAE6383D}"/>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40"/>
            <a:ext cx="7886700" cy="1137137"/>
          </a:xfrm>
        </p:spPr>
        <p:txBody>
          <a:bodyPr/>
          <a:lstStyle/>
          <a:p>
            <a:r>
              <a:rPr lang="en-US"/>
              <a:t>Click to edit Master title style</a:t>
            </a:r>
          </a:p>
        </p:txBody>
      </p:sp>
    </p:spTree>
    <p:extLst>
      <p:ext uri="{BB962C8B-B14F-4D97-AF65-F5344CB8AC3E}">
        <p14:creationId xmlns:p14="http://schemas.microsoft.com/office/powerpoint/2010/main" val="423542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Slide N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24573-46EF-2848-9AB4-1796E909B81D}"/>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bg1"/>
                </a:solidFill>
              </a:defRPr>
            </a:lvl1pPr>
          </a:lstStyle>
          <a:p>
            <a:r>
              <a:rPr lang="en-US" dirty="0"/>
              <a:t>Master Title Slide</a:t>
            </a:r>
          </a:p>
        </p:txBody>
      </p:sp>
      <p:sp>
        <p:nvSpPr>
          <p:cNvPr id="6" name="Subtitle 2">
            <a:extLst>
              <a:ext uri="{FF2B5EF4-FFF2-40B4-BE49-F238E27FC236}">
                <a16:creationId xmlns:a16="http://schemas.microsoft.com/office/drawing/2014/main" id="{085D90FA-B45B-7E40-83F4-5A92118556ED}"/>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4861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Slide Light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188C-62D5-0D49-ABBF-323EFCA0B510}"/>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tx1"/>
                </a:solidFill>
              </a:defRPr>
            </a:lvl1pPr>
          </a:lstStyle>
          <a:p>
            <a:r>
              <a:rPr lang="en-US" dirty="0"/>
              <a:t>Master Title Slide</a:t>
            </a:r>
          </a:p>
        </p:txBody>
      </p:sp>
      <p:sp>
        <p:nvSpPr>
          <p:cNvPr id="3" name="Subtitle 2">
            <a:extLst>
              <a:ext uri="{FF2B5EF4-FFF2-40B4-BE49-F238E27FC236}">
                <a16:creationId xmlns:a16="http://schemas.microsoft.com/office/drawing/2014/main" id="{62359093-D9B2-9746-825C-8579878159FE}"/>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8356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0.0 Blank Slide</a:t>
            </a:r>
          </a:p>
        </p:txBody>
      </p:sp>
    </p:spTree>
    <p:extLst>
      <p:ext uri="{BB962C8B-B14F-4D97-AF65-F5344CB8AC3E}">
        <p14:creationId xmlns:p14="http://schemas.microsoft.com/office/powerpoint/2010/main" val="39212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Intro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ext Placeholder 9">
            <a:extLst>
              <a:ext uri="{FF2B5EF4-FFF2-40B4-BE49-F238E27FC236}">
                <a16:creationId xmlns:a16="http://schemas.microsoft.com/office/drawing/2014/main" id="{033DC77E-3421-C84E-9A73-737F7786464B}"/>
              </a:ext>
            </a:extLst>
          </p:cNvPr>
          <p:cNvSpPr>
            <a:spLocks noGrp="1"/>
          </p:cNvSpPr>
          <p:nvPr>
            <p:ph type="body" sz="quarter" idx="13" hasCustomPrompt="1"/>
          </p:nvPr>
        </p:nvSpPr>
        <p:spPr>
          <a:xfrm>
            <a:off x="3645889" y="2227404"/>
            <a:ext cx="4670822" cy="1042444"/>
          </a:xfrm>
        </p:spPr>
        <p:txBody>
          <a:bodyPr>
            <a:noAutofit/>
          </a:bodyPr>
          <a:lstStyle>
            <a:lvl1pPr marL="0" indent="0" algn="l">
              <a:buNone/>
              <a:defRPr sz="3600" b="0" i="0">
                <a:latin typeface="Museo Sans 900" panose="02000000000000000000" pitchFamily="2" charset="77"/>
                <a:ea typeface="Helvetica Neue" panose="02000503000000020004" pitchFamily="2" charset="0"/>
                <a:cs typeface="Arial" panose="020B0604020202020204" pitchFamily="34" charset="0"/>
              </a:defRPr>
            </a:lvl1pPr>
            <a:lvl2pPr marL="4572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1.1-Intro-Slide</a:t>
            </a:r>
          </a:p>
        </p:txBody>
      </p:sp>
      <p:sp>
        <p:nvSpPr>
          <p:cNvPr id="12" name="Text Placeholder 11">
            <a:extLst>
              <a:ext uri="{FF2B5EF4-FFF2-40B4-BE49-F238E27FC236}">
                <a16:creationId xmlns:a16="http://schemas.microsoft.com/office/drawing/2014/main" id="{46D253D7-7BD0-2649-B026-22029C235D27}"/>
              </a:ext>
            </a:extLst>
          </p:cNvPr>
          <p:cNvSpPr>
            <a:spLocks noGrp="1"/>
          </p:cNvSpPr>
          <p:nvPr>
            <p:ph type="body" sz="quarter" idx="14"/>
          </p:nvPr>
        </p:nvSpPr>
        <p:spPr>
          <a:xfrm>
            <a:off x="3645892" y="3368233"/>
            <a:ext cx="4071530" cy="613458"/>
          </a:xfrm>
        </p:spPr>
        <p:txBody>
          <a:bodyPr>
            <a:noAutofit/>
          </a:bodyPr>
          <a:lstStyle>
            <a:lvl1pPr marL="0" indent="0" algn="l">
              <a:buNone/>
              <a:defRPr sz="1800" b="0" i="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D54C17D-5BE8-4F4A-BDCF-AAEF157F2136}"/>
              </a:ext>
            </a:extLst>
          </p:cNvPr>
          <p:cNvCxnSpPr/>
          <p:nvPr/>
        </p:nvCxnSpPr>
        <p:spPr>
          <a:xfrm>
            <a:off x="3333509" y="2227495"/>
            <a:ext cx="0" cy="17542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C549AA3-C91F-7140-A88A-ED07D953FD52}"/>
              </a:ext>
            </a:extLst>
          </p:cNvPr>
          <p:cNvPicPr>
            <a:picLocks noChangeAspect="1"/>
          </p:cNvPicPr>
          <p:nvPr/>
        </p:nvPicPr>
        <p:blipFill>
          <a:blip r:embed="rId3"/>
          <a:srcRect/>
          <a:stretch/>
        </p:blipFill>
        <p:spPr>
          <a:xfrm>
            <a:off x="317248" y="2449525"/>
            <a:ext cx="2860115" cy="1310225"/>
          </a:xfrm>
          <a:prstGeom prst="rect">
            <a:avLst/>
          </a:prstGeom>
        </p:spPr>
      </p:pic>
    </p:spTree>
    <p:extLst>
      <p:ext uri="{BB962C8B-B14F-4D97-AF65-F5344CB8AC3E}">
        <p14:creationId xmlns:p14="http://schemas.microsoft.com/office/powerpoint/2010/main" val="9584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3: Section-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itle 7">
            <a:extLst>
              <a:ext uri="{FF2B5EF4-FFF2-40B4-BE49-F238E27FC236}">
                <a16:creationId xmlns:a16="http://schemas.microsoft.com/office/drawing/2014/main" id="{D7320045-9CEB-3041-9E74-C5CA9305D978}"/>
              </a:ext>
            </a:extLst>
          </p:cNvPr>
          <p:cNvSpPr>
            <a:spLocks noGrp="1"/>
          </p:cNvSpPr>
          <p:nvPr>
            <p:ph type="title" hasCustomPrompt="1"/>
          </p:nvPr>
        </p:nvSpPr>
        <p:spPr>
          <a:xfrm>
            <a:off x="628650" y="2142061"/>
            <a:ext cx="7886700" cy="1325563"/>
          </a:xfrm>
        </p:spPr>
        <p:txBody>
          <a:bodyPr>
            <a:noAutofit/>
          </a:bodyPr>
          <a:lstStyle>
            <a:lvl1pPr algn="ctr">
              <a:defRPr b="0" i="0">
                <a:solidFill>
                  <a:schemeClr val="tx1"/>
                </a:solidFill>
              </a:defRPr>
            </a:lvl1pPr>
          </a:lstStyle>
          <a:p>
            <a:r>
              <a:rPr lang="en-US" dirty="0"/>
              <a:t>2.3: Section-Intro</a:t>
            </a:r>
          </a:p>
        </p:txBody>
      </p:sp>
      <p:sp>
        <p:nvSpPr>
          <p:cNvPr id="10" name="Text Placeholder 9">
            <a:extLst>
              <a:ext uri="{FF2B5EF4-FFF2-40B4-BE49-F238E27FC236}">
                <a16:creationId xmlns:a16="http://schemas.microsoft.com/office/drawing/2014/main" id="{7D56F3E5-93F2-7A41-9829-EEB53139BBEC}"/>
              </a:ext>
            </a:extLst>
          </p:cNvPr>
          <p:cNvSpPr>
            <a:spLocks noGrp="1"/>
          </p:cNvSpPr>
          <p:nvPr>
            <p:ph type="body" sz="quarter" idx="13" hasCustomPrompt="1"/>
          </p:nvPr>
        </p:nvSpPr>
        <p:spPr>
          <a:xfrm>
            <a:off x="2319971" y="3467100"/>
            <a:ext cx="4504135" cy="938213"/>
          </a:xfrm>
        </p:spPr>
        <p:txBody>
          <a:bodyPr>
            <a:noAutofit/>
          </a:bodyPr>
          <a:lstStyle>
            <a:lvl1pPr marL="0" indent="0" algn="ctr">
              <a:buNone/>
              <a:defRPr sz="2000" b="0" i="0">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Subheading Here</a:t>
            </a:r>
          </a:p>
        </p:txBody>
      </p:sp>
      <p:pic>
        <p:nvPicPr>
          <p:cNvPr id="7" name="Picture 6">
            <a:extLst>
              <a:ext uri="{FF2B5EF4-FFF2-40B4-BE49-F238E27FC236}">
                <a16:creationId xmlns:a16="http://schemas.microsoft.com/office/drawing/2014/main" id="{84A13C71-CE34-2B4E-A888-02B07F2372E5}"/>
              </a:ext>
            </a:extLst>
          </p:cNvPr>
          <p:cNvPicPr>
            <a:picLocks noChangeAspect="1"/>
          </p:cNvPicPr>
          <p:nvPr/>
        </p:nvPicPr>
        <p:blipFill>
          <a:blip r:embed="rId3"/>
          <a:srcRect/>
          <a:stretch/>
        </p:blipFill>
        <p:spPr>
          <a:xfrm>
            <a:off x="4108813" y="6430289"/>
            <a:ext cx="926378" cy="217427"/>
          </a:xfrm>
          <a:prstGeom prst="rect">
            <a:avLst/>
          </a:prstGeom>
        </p:spPr>
      </p:pic>
    </p:spTree>
    <p:extLst>
      <p:ext uri="{BB962C8B-B14F-4D97-AF65-F5344CB8AC3E}">
        <p14:creationId xmlns:p14="http://schemas.microsoft.com/office/powerpoint/2010/main" val="11625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ral-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44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3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45" y="100815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45" y="174634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45"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45" y="442048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17353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Yellow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44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3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45" y="100815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45" y="174634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45"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45" y="442048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7081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3-Col-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6B11DA-08D0-49B7-8C7F-7D4994046020}"/>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32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4.1: Text-3-Column</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32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32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371244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urple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44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3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45" y="100815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45" y="174634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45"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45" y="442048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892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ral-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981477-FF63-ED4B-9553-4AC9A4F648F1}"/>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2.3: Section-Blank</a:t>
            </a:r>
          </a:p>
        </p:txBody>
      </p:sp>
      <p:sp>
        <p:nvSpPr>
          <p:cNvPr id="7" name="Content Placeholder 2">
            <a:extLst>
              <a:ext uri="{FF2B5EF4-FFF2-40B4-BE49-F238E27FC236}">
                <a16:creationId xmlns:a16="http://schemas.microsoft.com/office/drawing/2014/main" id="{6228E430-88D0-4B47-8315-82FAC32CEA53}"/>
              </a:ext>
            </a:extLst>
          </p:cNvPr>
          <p:cNvSpPr>
            <a:spLocks noGrp="1"/>
          </p:cNvSpPr>
          <p:nvPr>
            <p:ph sz="quarter" idx="15"/>
          </p:nvPr>
        </p:nvSpPr>
        <p:spPr>
          <a:xfrm>
            <a:off x="628650" y="2178053"/>
            <a:ext cx="7886700" cy="278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590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2-Col-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2A2E62-DD4A-44AC-8CF3-19E67FA4A6B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876345" y="2037235"/>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876345"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1" name="Text Placeholder 7">
            <a:extLst>
              <a:ext uri="{FF2B5EF4-FFF2-40B4-BE49-F238E27FC236}">
                <a16:creationId xmlns:a16="http://schemas.microsoft.com/office/drawing/2014/main" id="{472E4538-23B8-8644-89D5-42FA2B1884EE}"/>
              </a:ext>
            </a:extLst>
          </p:cNvPr>
          <p:cNvSpPr>
            <a:spLocks noGrp="1"/>
          </p:cNvSpPr>
          <p:nvPr>
            <p:ph type="body" sz="quarter" idx="15" hasCustomPrompt="1"/>
          </p:nvPr>
        </p:nvSpPr>
        <p:spPr>
          <a:xfrm>
            <a:off x="4999826" y="2037235"/>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2" name="Text Placeholder 9">
            <a:extLst>
              <a:ext uri="{FF2B5EF4-FFF2-40B4-BE49-F238E27FC236}">
                <a16:creationId xmlns:a16="http://schemas.microsoft.com/office/drawing/2014/main" id="{5146B340-43E5-8548-93A9-352F69BDE2D1}"/>
              </a:ext>
            </a:extLst>
          </p:cNvPr>
          <p:cNvSpPr>
            <a:spLocks noGrp="1"/>
          </p:cNvSpPr>
          <p:nvPr>
            <p:ph type="body" sz="quarter" idx="16" hasCustomPrompt="1"/>
          </p:nvPr>
        </p:nvSpPr>
        <p:spPr>
          <a:xfrm>
            <a:off x="4999825"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4.0: Text-2-Column</a:t>
            </a:r>
          </a:p>
        </p:txBody>
      </p:sp>
    </p:spTree>
    <p:extLst>
      <p:ext uri="{BB962C8B-B14F-4D97-AF65-F5344CB8AC3E}">
        <p14:creationId xmlns:p14="http://schemas.microsoft.com/office/powerpoint/2010/main" val="411347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3-Col-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6B11DA-08D0-49B7-8C7F-7D4994046020}"/>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23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4.1: Text-3-Column</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23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23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310510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_4.0-Text-2-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6084CE-3456-4850-870E-62BD083B2D56}"/>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235"/>
            <a:ext cx="2240184" cy="740779"/>
          </a:xfrm>
        </p:spPr>
        <p:txBody>
          <a:bodyPr lIns="0">
            <a:noAutofit/>
          </a:bodyPr>
          <a:lstStyle>
            <a:lvl1pPr marL="0" indent="0">
              <a:buNone/>
              <a:defRPr sz="2200" b="0" i="1">
                <a:latin typeface="Museo Sans 3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Do Not Use – This Slide only for Font Embedding</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235"/>
            <a:ext cx="2240184" cy="740779"/>
          </a:xfrm>
        </p:spPr>
        <p:txBody>
          <a:bodyPr lIns="0">
            <a:noAutofit/>
          </a:bodyPr>
          <a:lstStyle>
            <a:lvl1pPr marL="0" indent="0">
              <a:buNone/>
              <a:defRPr sz="2200" b="1" i="1">
                <a:latin typeface="Museo Sans 9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23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352433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553117-B037-4281-B91E-ADBFB56BED5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p:nvPr>
        </p:nvSpPr>
        <p:spPr>
          <a:xfrm>
            <a:off x="457200" y="1448188"/>
            <a:ext cx="3657600" cy="4677976"/>
          </a:xfrm>
        </p:spPr>
        <p:txBody>
          <a:bodyPr/>
          <a:lstStyle>
            <a:lvl1pPr>
              <a:defRPr sz="2600">
                <a:solidFill>
                  <a:srgbClr val="404040"/>
                </a:solidFill>
                <a:latin typeface="+mn-lt"/>
                <a:cs typeface="Arial" panose="020B0604020202020204" pitchFamily="34" charset="0"/>
              </a:defRPr>
            </a:lvl1pPr>
            <a:lvl2pPr>
              <a:defRPr sz="2200">
                <a:solidFill>
                  <a:srgbClr val="404040"/>
                </a:solidFill>
                <a:latin typeface="Arial" panose="020B0604020202020204" pitchFamily="34" charset="0"/>
                <a:cs typeface="Arial" panose="020B0604020202020204" pitchFamily="34" charset="0"/>
              </a:defRPr>
            </a:lvl2pPr>
            <a:lvl3pPr>
              <a:defRPr sz="2000">
                <a:solidFill>
                  <a:srgbClr val="404040"/>
                </a:solidFill>
                <a:latin typeface="Arial" panose="020B0604020202020204" pitchFamily="34" charset="0"/>
                <a:cs typeface="Arial" panose="020B0604020202020204" pitchFamily="34" charset="0"/>
              </a:defRPr>
            </a:lvl3pPr>
            <a:lvl4pPr>
              <a:defRPr sz="1800">
                <a:solidFill>
                  <a:srgbClr val="404040"/>
                </a:solidFill>
                <a:latin typeface="Arial" panose="020B0604020202020204" pitchFamily="34" charset="0"/>
                <a:cs typeface="Arial" panose="020B0604020202020204" pitchFamily="34" charset="0"/>
              </a:defRPr>
            </a:lvl4pPr>
            <a:lvl5pPr>
              <a:defRPr sz="1800">
                <a:solidFill>
                  <a:srgbClr val="404040"/>
                </a:solidFill>
                <a:latin typeface="Arial" panose="020B0604020202020204" pitchFamily="34" charset="0"/>
                <a:cs typeface="Arial" panose="020B060402020202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4267200" y="1448188"/>
            <a:ext cx="3657600" cy="4677976"/>
          </a:xfrm>
        </p:spPr>
        <p:txBody>
          <a:bodyPr/>
          <a:lstStyle>
            <a:lvl1pPr>
              <a:defRPr sz="2600">
                <a:solidFill>
                  <a:srgbClr val="404040"/>
                </a:solidFill>
                <a:latin typeface="+mn-lt"/>
                <a:cs typeface="Open Sans"/>
              </a:defRPr>
            </a:lvl1pPr>
            <a:lvl2pPr>
              <a:defRPr sz="2200">
                <a:solidFill>
                  <a:srgbClr val="404040"/>
                </a:solidFill>
                <a:latin typeface="Open Sans"/>
                <a:cs typeface="Open Sans"/>
              </a:defRPr>
            </a:lvl2pPr>
            <a:lvl3pPr>
              <a:defRPr sz="2000">
                <a:solidFill>
                  <a:srgbClr val="404040"/>
                </a:solidFill>
                <a:latin typeface="Open Sans"/>
                <a:cs typeface="Open Sans"/>
              </a:defRPr>
            </a:lvl3pPr>
            <a:lvl4pPr>
              <a:defRPr sz="1800">
                <a:solidFill>
                  <a:srgbClr val="404040"/>
                </a:solidFill>
                <a:latin typeface="Open Sans"/>
                <a:cs typeface="Open Sans"/>
              </a:defRPr>
            </a:lvl4pPr>
            <a:lvl5pPr>
              <a:defRPr sz="1800">
                <a:solidFill>
                  <a:srgbClr val="404040"/>
                </a:solidFill>
                <a:latin typeface="Open Sans"/>
                <a:cs typeface="Open Sans"/>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lvl1pPr>
              <a:defRPr>
                <a:latin typeface="Open Sans"/>
                <a:cs typeface="Open Sans"/>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9" name="Title 1"/>
          <p:cNvSpPr>
            <a:spLocks noGrp="1"/>
          </p:cNvSpPr>
          <p:nvPr>
            <p:ph type="title"/>
          </p:nvPr>
        </p:nvSpPr>
        <p:spPr>
          <a:xfrm>
            <a:off x="0" y="92"/>
            <a:ext cx="9144000" cy="1214249"/>
          </a:xfrm>
        </p:spPr>
        <p:txBody>
          <a:bodyPr>
            <a:normAutofit/>
          </a:bodyPr>
          <a:lstStyle>
            <a:lvl1pPr algn="ctr">
              <a:defRPr sz="2000">
                <a:latin typeface="+mn-lt"/>
                <a:cs typeface="Open Sans"/>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380604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980E4-D272-49FD-A2B1-5843CB5A8429}"/>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85800" y="91449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670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3136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65097-32D2-41DB-95B7-4081800AB1CC}"/>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27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5E2837-C5BA-4AA0-AAAF-44917B90DB22}"/>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92"/>
            <a:ext cx="7886700" cy="1137137"/>
          </a:xfrm>
        </p:spPr>
        <p:txBody>
          <a:bodyPr/>
          <a:lstStyle/>
          <a:p>
            <a:r>
              <a:rPr lang="en-US"/>
              <a:t>Click to edit Master title style</a:t>
            </a:r>
          </a:p>
        </p:txBody>
      </p:sp>
    </p:spTree>
    <p:extLst>
      <p:ext uri="{BB962C8B-B14F-4D97-AF65-F5344CB8AC3E}">
        <p14:creationId xmlns:p14="http://schemas.microsoft.com/office/powerpoint/2010/main" val="294756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741287-26F6-4A26-AC45-2C2EEAE6383D}"/>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92"/>
            <a:ext cx="7886700" cy="1137137"/>
          </a:xfrm>
        </p:spPr>
        <p:txBody>
          <a:bodyPr/>
          <a:lstStyle/>
          <a:p>
            <a:r>
              <a:rPr lang="en-US"/>
              <a:t>Click to edit Master title style</a:t>
            </a:r>
          </a:p>
        </p:txBody>
      </p:sp>
    </p:spTree>
    <p:extLst>
      <p:ext uri="{BB962C8B-B14F-4D97-AF65-F5344CB8AC3E}">
        <p14:creationId xmlns:p14="http://schemas.microsoft.com/office/powerpoint/2010/main" val="163488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4.0-Text-2-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6084CE-3456-4850-870E-62BD083B2D56}"/>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323"/>
            <a:ext cx="2240184" cy="740779"/>
          </a:xfrm>
        </p:spPr>
        <p:txBody>
          <a:bodyPr lIns="0">
            <a:noAutofit/>
          </a:bodyPr>
          <a:lstStyle>
            <a:lvl1pPr marL="0" indent="0">
              <a:buNone/>
              <a:defRPr sz="2200" b="0" i="1">
                <a:latin typeface="Museo Sans 3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Do Not Use – This Slide only for Font Embedding</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323"/>
            <a:ext cx="2240184" cy="740779"/>
          </a:xfrm>
        </p:spPr>
        <p:txBody>
          <a:bodyPr lIns="0">
            <a:noAutofit/>
          </a:bodyPr>
          <a:lstStyle>
            <a:lvl1pPr marL="0" indent="0">
              <a:buNone/>
              <a:defRPr sz="2200" b="1" i="1">
                <a:latin typeface="Museo Sans 9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32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115333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553117-B037-4281-B91E-ADBFB56BED5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p:nvPr>
        </p:nvSpPr>
        <p:spPr>
          <a:xfrm>
            <a:off x="457200" y="1448188"/>
            <a:ext cx="3657600" cy="4677976"/>
          </a:xfrm>
        </p:spPr>
        <p:txBody>
          <a:bodyPr/>
          <a:lstStyle>
            <a:lvl1pPr>
              <a:defRPr sz="2600">
                <a:solidFill>
                  <a:srgbClr val="404040"/>
                </a:solidFill>
                <a:latin typeface="+mn-lt"/>
                <a:cs typeface="Arial" panose="020B0604020202020204" pitchFamily="34" charset="0"/>
              </a:defRPr>
            </a:lvl1pPr>
            <a:lvl2pPr>
              <a:defRPr sz="2200">
                <a:solidFill>
                  <a:srgbClr val="404040"/>
                </a:solidFill>
                <a:latin typeface="Arial" panose="020B0604020202020204" pitchFamily="34" charset="0"/>
                <a:cs typeface="Arial" panose="020B0604020202020204" pitchFamily="34" charset="0"/>
              </a:defRPr>
            </a:lvl2pPr>
            <a:lvl3pPr>
              <a:defRPr sz="2000">
                <a:solidFill>
                  <a:srgbClr val="404040"/>
                </a:solidFill>
                <a:latin typeface="Arial" panose="020B0604020202020204" pitchFamily="34" charset="0"/>
                <a:cs typeface="Arial" panose="020B0604020202020204" pitchFamily="34" charset="0"/>
              </a:defRPr>
            </a:lvl3pPr>
            <a:lvl4pPr>
              <a:defRPr sz="1800">
                <a:solidFill>
                  <a:srgbClr val="404040"/>
                </a:solidFill>
                <a:latin typeface="Arial" panose="020B0604020202020204" pitchFamily="34" charset="0"/>
                <a:cs typeface="Arial" panose="020B0604020202020204" pitchFamily="34" charset="0"/>
              </a:defRPr>
            </a:lvl4pPr>
            <a:lvl5pPr>
              <a:defRPr sz="1800">
                <a:solidFill>
                  <a:srgbClr val="404040"/>
                </a:solidFill>
                <a:latin typeface="Arial" panose="020B0604020202020204" pitchFamily="34" charset="0"/>
                <a:cs typeface="Arial" panose="020B060402020202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4267200" y="1448188"/>
            <a:ext cx="3657600" cy="4677976"/>
          </a:xfrm>
        </p:spPr>
        <p:txBody>
          <a:bodyPr/>
          <a:lstStyle>
            <a:lvl1pPr>
              <a:defRPr sz="2600">
                <a:solidFill>
                  <a:srgbClr val="404040"/>
                </a:solidFill>
                <a:latin typeface="+mn-lt"/>
                <a:cs typeface="Open Sans"/>
              </a:defRPr>
            </a:lvl1pPr>
            <a:lvl2pPr>
              <a:defRPr sz="2200">
                <a:solidFill>
                  <a:srgbClr val="404040"/>
                </a:solidFill>
                <a:latin typeface="Open Sans"/>
                <a:cs typeface="Open Sans"/>
              </a:defRPr>
            </a:lvl2pPr>
            <a:lvl3pPr>
              <a:defRPr sz="2000">
                <a:solidFill>
                  <a:srgbClr val="404040"/>
                </a:solidFill>
                <a:latin typeface="Open Sans"/>
                <a:cs typeface="Open Sans"/>
              </a:defRPr>
            </a:lvl3pPr>
            <a:lvl4pPr>
              <a:defRPr sz="1800">
                <a:solidFill>
                  <a:srgbClr val="404040"/>
                </a:solidFill>
                <a:latin typeface="Open Sans"/>
                <a:cs typeface="Open Sans"/>
              </a:defRPr>
            </a:lvl4pPr>
            <a:lvl5pPr>
              <a:defRPr sz="1800">
                <a:solidFill>
                  <a:srgbClr val="404040"/>
                </a:solidFill>
                <a:latin typeface="Open Sans"/>
                <a:cs typeface="Open Sans"/>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lvl1pPr>
              <a:defRPr>
                <a:latin typeface="Open Sans"/>
                <a:cs typeface="Open Sans"/>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9" name="Title 1"/>
          <p:cNvSpPr>
            <a:spLocks noGrp="1"/>
          </p:cNvSpPr>
          <p:nvPr>
            <p:ph type="title"/>
          </p:nvPr>
        </p:nvSpPr>
        <p:spPr>
          <a:xfrm>
            <a:off x="0" y="180"/>
            <a:ext cx="9144000" cy="1214249"/>
          </a:xfrm>
        </p:spPr>
        <p:txBody>
          <a:bodyPr>
            <a:normAutofit/>
          </a:bodyPr>
          <a:lstStyle>
            <a:lvl1pPr algn="ctr">
              <a:defRPr sz="2000">
                <a:latin typeface="+mn-lt"/>
                <a:cs typeface="Open Sans"/>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256917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980E4-D272-49FD-A2B1-5843CB5A8429}"/>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85800" y="91458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670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133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65097-32D2-41DB-95B7-4081800AB1CC}"/>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47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5E2837-C5BA-4AA0-AAAF-44917B90DB22}"/>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80"/>
            <a:ext cx="7886700" cy="1137137"/>
          </a:xfrm>
        </p:spPr>
        <p:txBody>
          <a:bodyPr/>
          <a:lstStyle/>
          <a:p>
            <a:r>
              <a:rPr lang="en-US"/>
              <a:t>Click to edit Master title style</a:t>
            </a:r>
          </a:p>
        </p:txBody>
      </p:sp>
    </p:spTree>
    <p:extLst>
      <p:ext uri="{BB962C8B-B14F-4D97-AF65-F5344CB8AC3E}">
        <p14:creationId xmlns:p14="http://schemas.microsoft.com/office/powerpoint/2010/main" val="187530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741287-26F6-4A26-AC45-2C2EEAE6383D}"/>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80"/>
            <a:ext cx="7886700" cy="1137137"/>
          </a:xfrm>
        </p:spPr>
        <p:txBody>
          <a:bodyPr/>
          <a:lstStyle/>
          <a:p>
            <a:r>
              <a:rPr lang="en-US"/>
              <a:t>Click to edit Master title style</a:t>
            </a:r>
          </a:p>
        </p:txBody>
      </p:sp>
    </p:spTree>
    <p:extLst>
      <p:ext uri="{BB962C8B-B14F-4D97-AF65-F5344CB8AC3E}">
        <p14:creationId xmlns:p14="http://schemas.microsoft.com/office/powerpoint/2010/main" val="2004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N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24573-46EF-2848-9AB4-1796E909B81D}"/>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bg1"/>
                </a:solidFill>
              </a:defRPr>
            </a:lvl1pPr>
          </a:lstStyle>
          <a:p>
            <a:r>
              <a:rPr lang="en-US" dirty="0"/>
              <a:t>Master Title Slide</a:t>
            </a:r>
          </a:p>
        </p:txBody>
      </p:sp>
      <p:sp>
        <p:nvSpPr>
          <p:cNvPr id="6" name="Subtitle 2">
            <a:extLst>
              <a:ext uri="{FF2B5EF4-FFF2-40B4-BE49-F238E27FC236}">
                <a16:creationId xmlns:a16="http://schemas.microsoft.com/office/drawing/2014/main" id="{085D90FA-B45B-7E40-83F4-5A92118556ED}"/>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3032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Slide Light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188C-62D5-0D49-ABBF-323EFCA0B510}"/>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tx1"/>
                </a:solidFill>
              </a:defRPr>
            </a:lvl1pPr>
          </a:lstStyle>
          <a:p>
            <a:r>
              <a:rPr lang="en-US" dirty="0"/>
              <a:t>Master Title Slide</a:t>
            </a:r>
          </a:p>
        </p:txBody>
      </p:sp>
      <p:sp>
        <p:nvSpPr>
          <p:cNvPr id="3" name="Subtitle 2">
            <a:extLst>
              <a:ext uri="{FF2B5EF4-FFF2-40B4-BE49-F238E27FC236}">
                <a16:creationId xmlns:a16="http://schemas.microsoft.com/office/drawing/2014/main" id="{62359093-D9B2-9746-825C-8579878159FE}"/>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735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Light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188C-62D5-0D49-ABBF-323EFCA0B510}"/>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tx1"/>
                </a:solidFill>
              </a:defRPr>
            </a:lvl1pPr>
          </a:lstStyle>
          <a:p>
            <a:r>
              <a:rPr lang="en-US" dirty="0"/>
              <a:t>Master Title Slide</a:t>
            </a:r>
          </a:p>
        </p:txBody>
      </p:sp>
      <p:sp>
        <p:nvSpPr>
          <p:cNvPr id="3" name="Subtitle 2">
            <a:extLst>
              <a:ext uri="{FF2B5EF4-FFF2-40B4-BE49-F238E27FC236}">
                <a16:creationId xmlns:a16="http://schemas.microsoft.com/office/drawing/2014/main" id="{62359093-D9B2-9746-825C-8579878159FE}"/>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7665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0.0 Blank Slide</a:t>
            </a:r>
          </a:p>
        </p:txBody>
      </p:sp>
    </p:spTree>
    <p:extLst>
      <p:ext uri="{BB962C8B-B14F-4D97-AF65-F5344CB8AC3E}">
        <p14:creationId xmlns:p14="http://schemas.microsoft.com/office/powerpoint/2010/main" val="395838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Intro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ext Placeholder 9">
            <a:extLst>
              <a:ext uri="{FF2B5EF4-FFF2-40B4-BE49-F238E27FC236}">
                <a16:creationId xmlns:a16="http://schemas.microsoft.com/office/drawing/2014/main" id="{033DC77E-3421-C84E-9A73-737F7786464B}"/>
              </a:ext>
            </a:extLst>
          </p:cNvPr>
          <p:cNvSpPr>
            <a:spLocks noGrp="1"/>
          </p:cNvSpPr>
          <p:nvPr>
            <p:ph type="body" sz="quarter" idx="13" hasCustomPrompt="1"/>
          </p:nvPr>
        </p:nvSpPr>
        <p:spPr>
          <a:xfrm>
            <a:off x="3645889" y="2227404"/>
            <a:ext cx="4670822" cy="1042444"/>
          </a:xfrm>
        </p:spPr>
        <p:txBody>
          <a:bodyPr>
            <a:noAutofit/>
          </a:bodyPr>
          <a:lstStyle>
            <a:lvl1pPr marL="0" indent="0" algn="l">
              <a:buNone/>
              <a:defRPr sz="3600" b="0" i="0">
                <a:latin typeface="Museo Sans 900" panose="02000000000000000000" pitchFamily="2" charset="77"/>
                <a:ea typeface="Helvetica Neue" panose="02000503000000020004" pitchFamily="2" charset="0"/>
                <a:cs typeface="Arial" panose="020B0604020202020204" pitchFamily="34" charset="0"/>
              </a:defRPr>
            </a:lvl1pPr>
            <a:lvl2pPr marL="4572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1.1-Intro-Slide</a:t>
            </a:r>
          </a:p>
        </p:txBody>
      </p:sp>
      <p:sp>
        <p:nvSpPr>
          <p:cNvPr id="12" name="Text Placeholder 11">
            <a:extLst>
              <a:ext uri="{FF2B5EF4-FFF2-40B4-BE49-F238E27FC236}">
                <a16:creationId xmlns:a16="http://schemas.microsoft.com/office/drawing/2014/main" id="{46D253D7-7BD0-2649-B026-22029C235D27}"/>
              </a:ext>
            </a:extLst>
          </p:cNvPr>
          <p:cNvSpPr>
            <a:spLocks noGrp="1"/>
          </p:cNvSpPr>
          <p:nvPr>
            <p:ph type="body" sz="quarter" idx="14"/>
          </p:nvPr>
        </p:nvSpPr>
        <p:spPr>
          <a:xfrm>
            <a:off x="3645892" y="3368233"/>
            <a:ext cx="4071530" cy="613458"/>
          </a:xfrm>
        </p:spPr>
        <p:txBody>
          <a:bodyPr>
            <a:noAutofit/>
          </a:bodyPr>
          <a:lstStyle>
            <a:lvl1pPr marL="0" indent="0" algn="l">
              <a:buNone/>
              <a:defRPr sz="1800" b="0" i="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D54C17D-5BE8-4F4A-BDCF-AAEF157F2136}"/>
              </a:ext>
            </a:extLst>
          </p:cNvPr>
          <p:cNvCxnSpPr/>
          <p:nvPr/>
        </p:nvCxnSpPr>
        <p:spPr>
          <a:xfrm>
            <a:off x="3333509" y="2227579"/>
            <a:ext cx="0" cy="17542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C549AA3-C91F-7140-A88A-ED07D953FD52}"/>
              </a:ext>
            </a:extLst>
          </p:cNvPr>
          <p:cNvPicPr>
            <a:picLocks noChangeAspect="1"/>
          </p:cNvPicPr>
          <p:nvPr/>
        </p:nvPicPr>
        <p:blipFill>
          <a:blip r:embed="rId3"/>
          <a:srcRect/>
          <a:stretch/>
        </p:blipFill>
        <p:spPr>
          <a:xfrm>
            <a:off x="317290" y="2449609"/>
            <a:ext cx="2860115" cy="1310225"/>
          </a:xfrm>
          <a:prstGeom prst="rect">
            <a:avLst/>
          </a:prstGeom>
        </p:spPr>
      </p:pic>
    </p:spTree>
    <p:extLst>
      <p:ext uri="{BB962C8B-B14F-4D97-AF65-F5344CB8AC3E}">
        <p14:creationId xmlns:p14="http://schemas.microsoft.com/office/powerpoint/2010/main" val="299895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3: Section-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itle 7">
            <a:extLst>
              <a:ext uri="{FF2B5EF4-FFF2-40B4-BE49-F238E27FC236}">
                <a16:creationId xmlns:a16="http://schemas.microsoft.com/office/drawing/2014/main" id="{D7320045-9CEB-3041-9E74-C5CA9305D978}"/>
              </a:ext>
            </a:extLst>
          </p:cNvPr>
          <p:cNvSpPr>
            <a:spLocks noGrp="1"/>
          </p:cNvSpPr>
          <p:nvPr>
            <p:ph type="title" hasCustomPrompt="1"/>
          </p:nvPr>
        </p:nvSpPr>
        <p:spPr>
          <a:xfrm>
            <a:off x="628650" y="2142145"/>
            <a:ext cx="7886700" cy="1325563"/>
          </a:xfrm>
        </p:spPr>
        <p:txBody>
          <a:bodyPr>
            <a:noAutofit/>
          </a:bodyPr>
          <a:lstStyle>
            <a:lvl1pPr algn="ctr">
              <a:defRPr b="0" i="0">
                <a:solidFill>
                  <a:schemeClr val="tx1"/>
                </a:solidFill>
              </a:defRPr>
            </a:lvl1pPr>
          </a:lstStyle>
          <a:p>
            <a:r>
              <a:rPr lang="en-US" dirty="0"/>
              <a:t>2.3: Section-Intro</a:t>
            </a:r>
          </a:p>
        </p:txBody>
      </p:sp>
      <p:sp>
        <p:nvSpPr>
          <p:cNvPr id="10" name="Text Placeholder 9">
            <a:extLst>
              <a:ext uri="{FF2B5EF4-FFF2-40B4-BE49-F238E27FC236}">
                <a16:creationId xmlns:a16="http://schemas.microsoft.com/office/drawing/2014/main" id="{7D56F3E5-93F2-7A41-9829-EEB53139BBEC}"/>
              </a:ext>
            </a:extLst>
          </p:cNvPr>
          <p:cNvSpPr>
            <a:spLocks noGrp="1"/>
          </p:cNvSpPr>
          <p:nvPr>
            <p:ph type="body" sz="quarter" idx="13" hasCustomPrompt="1"/>
          </p:nvPr>
        </p:nvSpPr>
        <p:spPr>
          <a:xfrm>
            <a:off x="2319971" y="3467100"/>
            <a:ext cx="4504135" cy="938213"/>
          </a:xfrm>
        </p:spPr>
        <p:txBody>
          <a:bodyPr>
            <a:noAutofit/>
          </a:bodyPr>
          <a:lstStyle>
            <a:lvl1pPr marL="0" indent="0" algn="ctr">
              <a:buNone/>
              <a:defRPr sz="2000" b="0" i="0">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Subheading Here</a:t>
            </a:r>
          </a:p>
        </p:txBody>
      </p:sp>
      <p:pic>
        <p:nvPicPr>
          <p:cNvPr id="7" name="Picture 6">
            <a:extLst>
              <a:ext uri="{FF2B5EF4-FFF2-40B4-BE49-F238E27FC236}">
                <a16:creationId xmlns:a16="http://schemas.microsoft.com/office/drawing/2014/main" id="{84A13C71-CE34-2B4E-A888-02B07F2372E5}"/>
              </a:ext>
            </a:extLst>
          </p:cNvPr>
          <p:cNvPicPr>
            <a:picLocks noChangeAspect="1"/>
          </p:cNvPicPr>
          <p:nvPr/>
        </p:nvPicPr>
        <p:blipFill>
          <a:blip r:embed="rId3"/>
          <a:srcRect/>
          <a:stretch/>
        </p:blipFill>
        <p:spPr>
          <a:xfrm>
            <a:off x="4108813" y="6430373"/>
            <a:ext cx="926378" cy="217427"/>
          </a:xfrm>
          <a:prstGeom prst="rect">
            <a:avLst/>
          </a:prstGeom>
        </p:spPr>
      </p:pic>
    </p:spTree>
    <p:extLst>
      <p:ext uri="{BB962C8B-B14F-4D97-AF65-F5344CB8AC3E}">
        <p14:creationId xmlns:p14="http://schemas.microsoft.com/office/powerpoint/2010/main" val="234277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ral-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25"/>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18"/>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7" y="1008238"/>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7" y="1746425"/>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7"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7" y="4420568"/>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1768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Yellow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25"/>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18"/>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7" y="1008238"/>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7" y="1746425"/>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7"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7" y="4420568"/>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7318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urple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25"/>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18"/>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7" y="1008238"/>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7" y="1746425"/>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7"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7" y="4420568"/>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8440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ral-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981477-FF63-ED4B-9553-4AC9A4F648F1}"/>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2.3: Section-Blank</a:t>
            </a:r>
          </a:p>
        </p:txBody>
      </p:sp>
      <p:sp>
        <p:nvSpPr>
          <p:cNvPr id="7" name="Content Placeholder 2">
            <a:extLst>
              <a:ext uri="{FF2B5EF4-FFF2-40B4-BE49-F238E27FC236}">
                <a16:creationId xmlns:a16="http://schemas.microsoft.com/office/drawing/2014/main" id="{6228E430-88D0-4B47-8315-82FAC32CEA53}"/>
              </a:ext>
            </a:extLst>
          </p:cNvPr>
          <p:cNvSpPr>
            <a:spLocks noGrp="1"/>
          </p:cNvSpPr>
          <p:nvPr>
            <p:ph sz="quarter" idx="15"/>
          </p:nvPr>
        </p:nvSpPr>
        <p:spPr>
          <a:xfrm>
            <a:off x="628650" y="2178053"/>
            <a:ext cx="7886700" cy="278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371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2-Col-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2A2E62-DD4A-44AC-8CF3-19E67FA4A6B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876387" y="2037319"/>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876387"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1" name="Text Placeholder 7">
            <a:extLst>
              <a:ext uri="{FF2B5EF4-FFF2-40B4-BE49-F238E27FC236}">
                <a16:creationId xmlns:a16="http://schemas.microsoft.com/office/drawing/2014/main" id="{472E4538-23B8-8644-89D5-42FA2B1884EE}"/>
              </a:ext>
            </a:extLst>
          </p:cNvPr>
          <p:cNvSpPr>
            <a:spLocks noGrp="1"/>
          </p:cNvSpPr>
          <p:nvPr>
            <p:ph type="body" sz="quarter" idx="15" hasCustomPrompt="1"/>
          </p:nvPr>
        </p:nvSpPr>
        <p:spPr>
          <a:xfrm>
            <a:off x="4999868" y="2037319"/>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2" name="Text Placeholder 9">
            <a:extLst>
              <a:ext uri="{FF2B5EF4-FFF2-40B4-BE49-F238E27FC236}">
                <a16:creationId xmlns:a16="http://schemas.microsoft.com/office/drawing/2014/main" id="{5146B340-43E5-8548-93A9-352F69BDE2D1}"/>
              </a:ext>
            </a:extLst>
          </p:cNvPr>
          <p:cNvSpPr>
            <a:spLocks noGrp="1"/>
          </p:cNvSpPr>
          <p:nvPr>
            <p:ph type="body" sz="quarter" idx="16" hasCustomPrompt="1"/>
          </p:nvPr>
        </p:nvSpPr>
        <p:spPr>
          <a:xfrm>
            <a:off x="4999867"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4.0: Text-2-Column</a:t>
            </a:r>
          </a:p>
        </p:txBody>
      </p:sp>
    </p:spTree>
    <p:extLst>
      <p:ext uri="{BB962C8B-B14F-4D97-AF65-F5344CB8AC3E}">
        <p14:creationId xmlns:p14="http://schemas.microsoft.com/office/powerpoint/2010/main" val="99673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3-Col-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6B11DA-08D0-49B7-8C7F-7D4994046020}"/>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319"/>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4.1: Text-3-Column</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319"/>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319"/>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115637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4.0-Text-2-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6084CE-3456-4850-870E-62BD083B2D56}"/>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319"/>
            <a:ext cx="2240184" cy="740779"/>
          </a:xfrm>
        </p:spPr>
        <p:txBody>
          <a:bodyPr lIns="0">
            <a:noAutofit/>
          </a:bodyPr>
          <a:lstStyle>
            <a:lvl1pPr marL="0" indent="0">
              <a:buNone/>
              <a:defRPr sz="2200" b="0" i="1">
                <a:latin typeface="Museo Sans 3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Do Not Use – This Slide only for Font Embedding</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319"/>
            <a:ext cx="2240184" cy="740779"/>
          </a:xfrm>
        </p:spPr>
        <p:txBody>
          <a:bodyPr lIns="0">
            <a:noAutofit/>
          </a:bodyPr>
          <a:lstStyle>
            <a:lvl1pPr marL="0" indent="0">
              <a:buNone/>
              <a:defRPr sz="2200" b="1" i="1">
                <a:latin typeface="Museo Sans 9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319"/>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246056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0.0 Blank Slide</a:t>
            </a:r>
          </a:p>
        </p:txBody>
      </p:sp>
    </p:spTree>
    <p:extLst>
      <p:ext uri="{BB962C8B-B14F-4D97-AF65-F5344CB8AC3E}">
        <p14:creationId xmlns:p14="http://schemas.microsoft.com/office/powerpoint/2010/main" val="208735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553117-B037-4281-B91E-ADBFB56BED5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p:nvPr>
        </p:nvSpPr>
        <p:spPr>
          <a:xfrm>
            <a:off x="457200" y="1448188"/>
            <a:ext cx="3657600" cy="4677976"/>
          </a:xfrm>
        </p:spPr>
        <p:txBody>
          <a:bodyPr/>
          <a:lstStyle>
            <a:lvl1pPr>
              <a:defRPr sz="2600">
                <a:solidFill>
                  <a:srgbClr val="404040"/>
                </a:solidFill>
                <a:latin typeface="+mn-lt"/>
                <a:cs typeface="Arial" panose="020B0604020202020204" pitchFamily="34" charset="0"/>
              </a:defRPr>
            </a:lvl1pPr>
            <a:lvl2pPr>
              <a:defRPr sz="2200">
                <a:solidFill>
                  <a:srgbClr val="404040"/>
                </a:solidFill>
                <a:latin typeface="Arial" panose="020B0604020202020204" pitchFamily="34" charset="0"/>
                <a:cs typeface="Arial" panose="020B0604020202020204" pitchFamily="34" charset="0"/>
              </a:defRPr>
            </a:lvl2pPr>
            <a:lvl3pPr>
              <a:defRPr sz="2000">
                <a:solidFill>
                  <a:srgbClr val="404040"/>
                </a:solidFill>
                <a:latin typeface="Arial" panose="020B0604020202020204" pitchFamily="34" charset="0"/>
                <a:cs typeface="Arial" panose="020B0604020202020204" pitchFamily="34" charset="0"/>
              </a:defRPr>
            </a:lvl3pPr>
            <a:lvl4pPr>
              <a:defRPr sz="1800">
                <a:solidFill>
                  <a:srgbClr val="404040"/>
                </a:solidFill>
                <a:latin typeface="Arial" panose="020B0604020202020204" pitchFamily="34" charset="0"/>
                <a:cs typeface="Arial" panose="020B0604020202020204" pitchFamily="34" charset="0"/>
              </a:defRPr>
            </a:lvl4pPr>
            <a:lvl5pPr>
              <a:defRPr sz="1800">
                <a:solidFill>
                  <a:srgbClr val="404040"/>
                </a:solidFill>
                <a:latin typeface="Arial" panose="020B0604020202020204" pitchFamily="34" charset="0"/>
                <a:cs typeface="Arial" panose="020B060402020202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4267200" y="1448188"/>
            <a:ext cx="3657600" cy="4677976"/>
          </a:xfrm>
        </p:spPr>
        <p:txBody>
          <a:bodyPr/>
          <a:lstStyle>
            <a:lvl1pPr>
              <a:defRPr sz="2600">
                <a:solidFill>
                  <a:srgbClr val="404040"/>
                </a:solidFill>
                <a:latin typeface="+mn-lt"/>
                <a:cs typeface="Open Sans"/>
              </a:defRPr>
            </a:lvl1pPr>
            <a:lvl2pPr>
              <a:defRPr sz="2200">
                <a:solidFill>
                  <a:srgbClr val="404040"/>
                </a:solidFill>
                <a:latin typeface="Open Sans"/>
                <a:cs typeface="Open Sans"/>
              </a:defRPr>
            </a:lvl2pPr>
            <a:lvl3pPr>
              <a:defRPr sz="2000">
                <a:solidFill>
                  <a:srgbClr val="404040"/>
                </a:solidFill>
                <a:latin typeface="Open Sans"/>
                <a:cs typeface="Open Sans"/>
              </a:defRPr>
            </a:lvl3pPr>
            <a:lvl4pPr>
              <a:defRPr sz="1800">
                <a:solidFill>
                  <a:srgbClr val="404040"/>
                </a:solidFill>
                <a:latin typeface="Open Sans"/>
                <a:cs typeface="Open Sans"/>
              </a:defRPr>
            </a:lvl4pPr>
            <a:lvl5pPr>
              <a:defRPr sz="1800">
                <a:solidFill>
                  <a:srgbClr val="404040"/>
                </a:solidFill>
                <a:latin typeface="Open Sans"/>
                <a:cs typeface="Open Sans"/>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lvl1pPr>
              <a:defRPr>
                <a:latin typeface="Open Sans"/>
                <a:cs typeface="Open Sans"/>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9" name="Title 1"/>
          <p:cNvSpPr>
            <a:spLocks noGrp="1"/>
          </p:cNvSpPr>
          <p:nvPr>
            <p:ph type="title"/>
          </p:nvPr>
        </p:nvSpPr>
        <p:spPr>
          <a:xfrm>
            <a:off x="0" y="176"/>
            <a:ext cx="9144000" cy="1214249"/>
          </a:xfrm>
        </p:spPr>
        <p:txBody>
          <a:bodyPr>
            <a:normAutofit/>
          </a:bodyPr>
          <a:lstStyle>
            <a:lvl1pPr algn="ctr">
              <a:defRPr sz="2000">
                <a:latin typeface="+mn-lt"/>
                <a:cs typeface="Open Sans"/>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271968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980E4-D272-49FD-A2B1-5843CB5A8429}"/>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85800" y="91457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670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9163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65097-32D2-41DB-95B7-4081800AB1CC}"/>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75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5E2837-C5BA-4AA0-AAAF-44917B90DB22}"/>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76"/>
            <a:ext cx="7886700" cy="1137137"/>
          </a:xfrm>
        </p:spPr>
        <p:txBody>
          <a:bodyPr/>
          <a:lstStyle/>
          <a:p>
            <a:r>
              <a:rPr lang="en-US"/>
              <a:t>Click to edit Master title style</a:t>
            </a:r>
          </a:p>
        </p:txBody>
      </p:sp>
    </p:spTree>
    <p:extLst>
      <p:ext uri="{BB962C8B-B14F-4D97-AF65-F5344CB8AC3E}">
        <p14:creationId xmlns:p14="http://schemas.microsoft.com/office/powerpoint/2010/main" val="66590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741287-26F6-4A26-AC45-2C2EEAE6383D}"/>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76"/>
            <a:ext cx="7886700" cy="1137137"/>
          </a:xfrm>
        </p:spPr>
        <p:txBody>
          <a:bodyPr/>
          <a:lstStyle/>
          <a:p>
            <a:r>
              <a:rPr lang="en-US"/>
              <a:t>Click to edit Master title style</a:t>
            </a:r>
          </a:p>
        </p:txBody>
      </p:sp>
    </p:spTree>
    <p:extLst>
      <p:ext uri="{BB962C8B-B14F-4D97-AF65-F5344CB8AC3E}">
        <p14:creationId xmlns:p14="http://schemas.microsoft.com/office/powerpoint/2010/main" val="302761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Slide N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24573-46EF-2848-9AB4-1796E909B81D}"/>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bg1"/>
                </a:solidFill>
              </a:defRPr>
            </a:lvl1pPr>
          </a:lstStyle>
          <a:p>
            <a:r>
              <a:rPr lang="en-US" dirty="0"/>
              <a:t>Master Title Slide</a:t>
            </a:r>
          </a:p>
        </p:txBody>
      </p:sp>
      <p:sp>
        <p:nvSpPr>
          <p:cNvPr id="6" name="Subtitle 2">
            <a:extLst>
              <a:ext uri="{FF2B5EF4-FFF2-40B4-BE49-F238E27FC236}">
                <a16:creationId xmlns:a16="http://schemas.microsoft.com/office/drawing/2014/main" id="{085D90FA-B45B-7E40-83F4-5A92118556ED}"/>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886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Light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188C-62D5-0D49-ABBF-323EFCA0B510}"/>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tx1"/>
                </a:solidFill>
              </a:defRPr>
            </a:lvl1pPr>
          </a:lstStyle>
          <a:p>
            <a:r>
              <a:rPr lang="en-US" dirty="0"/>
              <a:t>Master Title Slide</a:t>
            </a:r>
          </a:p>
        </p:txBody>
      </p:sp>
      <p:sp>
        <p:nvSpPr>
          <p:cNvPr id="3" name="Subtitle 2">
            <a:extLst>
              <a:ext uri="{FF2B5EF4-FFF2-40B4-BE49-F238E27FC236}">
                <a16:creationId xmlns:a16="http://schemas.microsoft.com/office/drawing/2014/main" id="{62359093-D9B2-9746-825C-8579878159FE}"/>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3478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0.0 Blank Slide</a:t>
            </a:r>
          </a:p>
        </p:txBody>
      </p:sp>
    </p:spTree>
    <p:extLst>
      <p:ext uri="{BB962C8B-B14F-4D97-AF65-F5344CB8AC3E}">
        <p14:creationId xmlns:p14="http://schemas.microsoft.com/office/powerpoint/2010/main" val="161204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Intro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ext Placeholder 9">
            <a:extLst>
              <a:ext uri="{FF2B5EF4-FFF2-40B4-BE49-F238E27FC236}">
                <a16:creationId xmlns:a16="http://schemas.microsoft.com/office/drawing/2014/main" id="{033DC77E-3421-C84E-9A73-737F7786464B}"/>
              </a:ext>
            </a:extLst>
          </p:cNvPr>
          <p:cNvSpPr>
            <a:spLocks noGrp="1"/>
          </p:cNvSpPr>
          <p:nvPr>
            <p:ph type="body" sz="quarter" idx="13" hasCustomPrompt="1"/>
          </p:nvPr>
        </p:nvSpPr>
        <p:spPr>
          <a:xfrm>
            <a:off x="3645889" y="2227404"/>
            <a:ext cx="4670822" cy="1042444"/>
          </a:xfrm>
        </p:spPr>
        <p:txBody>
          <a:bodyPr>
            <a:noAutofit/>
          </a:bodyPr>
          <a:lstStyle>
            <a:lvl1pPr marL="0" indent="0" algn="l">
              <a:buNone/>
              <a:defRPr sz="3600" b="0" i="0">
                <a:latin typeface="Museo Sans 900" panose="02000000000000000000" pitchFamily="2" charset="77"/>
                <a:ea typeface="Helvetica Neue" panose="02000503000000020004" pitchFamily="2" charset="0"/>
                <a:cs typeface="Arial" panose="020B0604020202020204" pitchFamily="34" charset="0"/>
              </a:defRPr>
            </a:lvl1pPr>
            <a:lvl2pPr marL="4572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1.1-Intro-Slide</a:t>
            </a:r>
          </a:p>
        </p:txBody>
      </p:sp>
      <p:sp>
        <p:nvSpPr>
          <p:cNvPr id="12" name="Text Placeholder 11">
            <a:extLst>
              <a:ext uri="{FF2B5EF4-FFF2-40B4-BE49-F238E27FC236}">
                <a16:creationId xmlns:a16="http://schemas.microsoft.com/office/drawing/2014/main" id="{46D253D7-7BD0-2649-B026-22029C235D27}"/>
              </a:ext>
            </a:extLst>
          </p:cNvPr>
          <p:cNvSpPr>
            <a:spLocks noGrp="1"/>
          </p:cNvSpPr>
          <p:nvPr>
            <p:ph type="body" sz="quarter" idx="14"/>
          </p:nvPr>
        </p:nvSpPr>
        <p:spPr>
          <a:xfrm>
            <a:off x="3645892" y="3368233"/>
            <a:ext cx="4071530" cy="613458"/>
          </a:xfrm>
        </p:spPr>
        <p:txBody>
          <a:bodyPr>
            <a:noAutofit/>
          </a:bodyPr>
          <a:lstStyle>
            <a:lvl1pPr marL="0" indent="0" algn="l">
              <a:buNone/>
              <a:defRPr sz="1800" b="0" i="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D54C17D-5BE8-4F4A-BDCF-AAEF157F2136}"/>
              </a:ext>
            </a:extLst>
          </p:cNvPr>
          <p:cNvCxnSpPr/>
          <p:nvPr/>
        </p:nvCxnSpPr>
        <p:spPr>
          <a:xfrm>
            <a:off x="3333509" y="2227573"/>
            <a:ext cx="0" cy="17542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C549AA3-C91F-7140-A88A-ED07D953FD52}"/>
              </a:ext>
            </a:extLst>
          </p:cNvPr>
          <p:cNvPicPr>
            <a:picLocks noChangeAspect="1"/>
          </p:cNvPicPr>
          <p:nvPr/>
        </p:nvPicPr>
        <p:blipFill>
          <a:blip r:embed="rId3"/>
          <a:srcRect/>
          <a:stretch/>
        </p:blipFill>
        <p:spPr>
          <a:xfrm>
            <a:off x="317287" y="2449603"/>
            <a:ext cx="2860115" cy="1310225"/>
          </a:xfrm>
          <a:prstGeom prst="rect">
            <a:avLst/>
          </a:prstGeom>
        </p:spPr>
      </p:pic>
    </p:spTree>
    <p:extLst>
      <p:ext uri="{BB962C8B-B14F-4D97-AF65-F5344CB8AC3E}">
        <p14:creationId xmlns:p14="http://schemas.microsoft.com/office/powerpoint/2010/main" val="219326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3: Section-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itle 7">
            <a:extLst>
              <a:ext uri="{FF2B5EF4-FFF2-40B4-BE49-F238E27FC236}">
                <a16:creationId xmlns:a16="http://schemas.microsoft.com/office/drawing/2014/main" id="{D7320045-9CEB-3041-9E74-C5CA9305D978}"/>
              </a:ext>
            </a:extLst>
          </p:cNvPr>
          <p:cNvSpPr>
            <a:spLocks noGrp="1"/>
          </p:cNvSpPr>
          <p:nvPr>
            <p:ph type="title" hasCustomPrompt="1"/>
          </p:nvPr>
        </p:nvSpPr>
        <p:spPr>
          <a:xfrm>
            <a:off x="628650" y="2142139"/>
            <a:ext cx="7886700" cy="1325563"/>
          </a:xfrm>
        </p:spPr>
        <p:txBody>
          <a:bodyPr>
            <a:noAutofit/>
          </a:bodyPr>
          <a:lstStyle>
            <a:lvl1pPr algn="ctr">
              <a:defRPr b="0" i="0">
                <a:solidFill>
                  <a:schemeClr val="tx1"/>
                </a:solidFill>
              </a:defRPr>
            </a:lvl1pPr>
          </a:lstStyle>
          <a:p>
            <a:r>
              <a:rPr lang="en-US" dirty="0"/>
              <a:t>2.3: Section-Intro</a:t>
            </a:r>
          </a:p>
        </p:txBody>
      </p:sp>
      <p:sp>
        <p:nvSpPr>
          <p:cNvPr id="10" name="Text Placeholder 9">
            <a:extLst>
              <a:ext uri="{FF2B5EF4-FFF2-40B4-BE49-F238E27FC236}">
                <a16:creationId xmlns:a16="http://schemas.microsoft.com/office/drawing/2014/main" id="{7D56F3E5-93F2-7A41-9829-EEB53139BBEC}"/>
              </a:ext>
            </a:extLst>
          </p:cNvPr>
          <p:cNvSpPr>
            <a:spLocks noGrp="1"/>
          </p:cNvSpPr>
          <p:nvPr>
            <p:ph type="body" sz="quarter" idx="13" hasCustomPrompt="1"/>
          </p:nvPr>
        </p:nvSpPr>
        <p:spPr>
          <a:xfrm>
            <a:off x="2319971" y="3467100"/>
            <a:ext cx="4504135" cy="938213"/>
          </a:xfrm>
        </p:spPr>
        <p:txBody>
          <a:bodyPr>
            <a:noAutofit/>
          </a:bodyPr>
          <a:lstStyle>
            <a:lvl1pPr marL="0" indent="0" algn="ctr">
              <a:buNone/>
              <a:defRPr sz="2000" b="0" i="0">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Subheading Here</a:t>
            </a:r>
          </a:p>
        </p:txBody>
      </p:sp>
      <p:pic>
        <p:nvPicPr>
          <p:cNvPr id="7" name="Picture 6">
            <a:extLst>
              <a:ext uri="{FF2B5EF4-FFF2-40B4-BE49-F238E27FC236}">
                <a16:creationId xmlns:a16="http://schemas.microsoft.com/office/drawing/2014/main" id="{84A13C71-CE34-2B4E-A888-02B07F2372E5}"/>
              </a:ext>
            </a:extLst>
          </p:cNvPr>
          <p:cNvPicPr>
            <a:picLocks noChangeAspect="1"/>
          </p:cNvPicPr>
          <p:nvPr/>
        </p:nvPicPr>
        <p:blipFill>
          <a:blip r:embed="rId3"/>
          <a:srcRect/>
          <a:stretch/>
        </p:blipFill>
        <p:spPr>
          <a:xfrm>
            <a:off x="4108813" y="6430367"/>
            <a:ext cx="926378" cy="217427"/>
          </a:xfrm>
          <a:prstGeom prst="rect">
            <a:avLst/>
          </a:prstGeom>
        </p:spPr>
      </p:pic>
    </p:spTree>
    <p:extLst>
      <p:ext uri="{BB962C8B-B14F-4D97-AF65-F5344CB8AC3E}">
        <p14:creationId xmlns:p14="http://schemas.microsoft.com/office/powerpoint/2010/main" val="185872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Intro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ext Placeholder 9">
            <a:extLst>
              <a:ext uri="{FF2B5EF4-FFF2-40B4-BE49-F238E27FC236}">
                <a16:creationId xmlns:a16="http://schemas.microsoft.com/office/drawing/2014/main" id="{033DC77E-3421-C84E-9A73-737F7786464B}"/>
              </a:ext>
            </a:extLst>
          </p:cNvPr>
          <p:cNvSpPr>
            <a:spLocks noGrp="1"/>
          </p:cNvSpPr>
          <p:nvPr>
            <p:ph type="body" sz="quarter" idx="13" hasCustomPrompt="1"/>
          </p:nvPr>
        </p:nvSpPr>
        <p:spPr>
          <a:xfrm>
            <a:off x="3645889" y="2227404"/>
            <a:ext cx="4670822" cy="1042444"/>
          </a:xfrm>
        </p:spPr>
        <p:txBody>
          <a:bodyPr>
            <a:noAutofit/>
          </a:bodyPr>
          <a:lstStyle>
            <a:lvl1pPr marL="0" indent="0" algn="l">
              <a:buNone/>
              <a:defRPr sz="3600" b="0" i="0">
                <a:latin typeface="Museo Sans 900" panose="02000000000000000000" pitchFamily="2" charset="77"/>
                <a:ea typeface="Helvetica Neue" panose="02000503000000020004" pitchFamily="2" charset="0"/>
                <a:cs typeface="Arial" panose="020B0604020202020204" pitchFamily="34" charset="0"/>
              </a:defRPr>
            </a:lvl1pPr>
            <a:lvl2pPr marL="4572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1.1-Intro-Slide</a:t>
            </a:r>
          </a:p>
        </p:txBody>
      </p:sp>
      <p:sp>
        <p:nvSpPr>
          <p:cNvPr id="12" name="Text Placeholder 11">
            <a:extLst>
              <a:ext uri="{FF2B5EF4-FFF2-40B4-BE49-F238E27FC236}">
                <a16:creationId xmlns:a16="http://schemas.microsoft.com/office/drawing/2014/main" id="{46D253D7-7BD0-2649-B026-22029C235D27}"/>
              </a:ext>
            </a:extLst>
          </p:cNvPr>
          <p:cNvSpPr>
            <a:spLocks noGrp="1"/>
          </p:cNvSpPr>
          <p:nvPr>
            <p:ph type="body" sz="quarter" idx="14"/>
          </p:nvPr>
        </p:nvSpPr>
        <p:spPr>
          <a:xfrm>
            <a:off x="3645892" y="3368233"/>
            <a:ext cx="4071530" cy="613458"/>
          </a:xfrm>
        </p:spPr>
        <p:txBody>
          <a:bodyPr>
            <a:noAutofit/>
          </a:bodyPr>
          <a:lstStyle>
            <a:lvl1pPr marL="0" indent="0" algn="l">
              <a:buNone/>
              <a:defRPr sz="1800" b="0" i="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D54C17D-5BE8-4F4A-BDCF-AAEF157F2136}"/>
              </a:ext>
            </a:extLst>
          </p:cNvPr>
          <p:cNvCxnSpPr/>
          <p:nvPr/>
        </p:nvCxnSpPr>
        <p:spPr>
          <a:xfrm>
            <a:off x="3333509" y="2227583"/>
            <a:ext cx="0" cy="17542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C549AA3-C91F-7140-A88A-ED07D953FD52}"/>
              </a:ext>
            </a:extLst>
          </p:cNvPr>
          <p:cNvPicPr>
            <a:picLocks noChangeAspect="1"/>
          </p:cNvPicPr>
          <p:nvPr/>
        </p:nvPicPr>
        <p:blipFill>
          <a:blip r:embed="rId3"/>
          <a:srcRect/>
          <a:stretch/>
        </p:blipFill>
        <p:spPr>
          <a:xfrm>
            <a:off x="317292" y="2449613"/>
            <a:ext cx="2860115" cy="1310225"/>
          </a:xfrm>
          <a:prstGeom prst="rect">
            <a:avLst/>
          </a:prstGeom>
        </p:spPr>
      </p:pic>
    </p:spTree>
    <p:extLst>
      <p:ext uri="{BB962C8B-B14F-4D97-AF65-F5344CB8AC3E}">
        <p14:creationId xmlns:p14="http://schemas.microsoft.com/office/powerpoint/2010/main" val="273688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ral-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1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1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4" y="100823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4" y="174641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4"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4" y="442056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11713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Yellow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1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1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4" y="100823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4" y="174641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4"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4" y="442056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1981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urple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1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1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4" y="100823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4" y="174641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4"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4" y="442056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729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ral-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981477-FF63-ED4B-9553-4AC9A4F648F1}"/>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2.3: Section-Blank</a:t>
            </a:r>
          </a:p>
        </p:txBody>
      </p:sp>
      <p:sp>
        <p:nvSpPr>
          <p:cNvPr id="7" name="Content Placeholder 2">
            <a:extLst>
              <a:ext uri="{FF2B5EF4-FFF2-40B4-BE49-F238E27FC236}">
                <a16:creationId xmlns:a16="http://schemas.microsoft.com/office/drawing/2014/main" id="{6228E430-88D0-4B47-8315-82FAC32CEA53}"/>
              </a:ext>
            </a:extLst>
          </p:cNvPr>
          <p:cNvSpPr>
            <a:spLocks noGrp="1"/>
          </p:cNvSpPr>
          <p:nvPr>
            <p:ph sz="quarter" idx="15"/>
          </p:nvPr>
        </p:nvSpPr>
        <p:spPr>
          <a:xfrm>
            <a:off x="628650" y="2178053"/>
            <a:ext cx="7886700" cy="278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509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2-Col-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2A2E62-DD4A-44AC-8CF3-19E67FA4A6B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876384" y="2037313"/>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876384"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1" name="Text Placeholder 7">
            <a:extLst>
              <a:ext uri="{FF2B5EF4-FFF2-40B4-BE49-F238E27FC236}">
                <a16:creationId xmlns:a16="http://schemas.microsoft.com/office/drawing/2014/main" id="{472E4538-23B8-8644-89D5-42FA2B1884EE}"/>
              </a:ext>
            </a:extLst>
          </p:cNvPr>
          <p:cNvSpPr>
            <a:spLocks noGrp="1"/>
          </p:cNvSpPr>
          <p:nvPr>
            <p:ph type="body" sz="quarter" idx="15" hasCustomPrompt="1"/>
          </p:nvPr>
        </p:nvSpPr>
        <p:spPr>
          <a:xfrm>
            <a:off x="4999865" y="2037313"/>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2" name="Text Placeholder 9">
            <a:extLst>
              <a:ext uri="{FF2B5EF4-FFF2-40B4-BE49-F238E27FC236}">
                <a16:creationId xmlns:a16="http://schemas.microsoft.com/office/drawing/2014/main" id="{5146B340-43E5-8548-93A9-352F69BDE2D1}"/>
              </a:ext>
            </a:extLst>
          </p:cNvPr>
          <p:cNvSpPr>
            <a:spLocks noGrp="1"/>
          </p:cNvSpPr>
          <p:nvPr>
            <p:ph type="body" sz="quarter" idx="16" hasCustomPrompt="1"/>
          </p:nvPr>
        </p:nvSpPr>
        <p:spPr>
          <a:xfrm>
            <a:off x="4999864"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4.0: Text-2-Column</a:t>
            </a:r>
          </a:p>
        </p:txBody>
      </p:sp>
    </p:spTree>
    <p:extLst>
      <p:ext uri="{BB962C8B-B14F-4D97-AF65-F5344CB8AC3E}">
        <p14:creationId xmlns:p14="http://schemas.microsoft.com/office/powerpoint/2010/main" val="117160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3-Col-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6B11DA-08D0-49B7-8C7F-7D4994046020}"/>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31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4.1: Text-3-Column</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31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31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384838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4.0-Text-2-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6084CE-3456-4850-870E-62BD083B2D56}"/>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313"/>
            <a:ext cx="2240184" cy="740779"/>
          </a:xfrm>
        </p:spPr>
        <p:txBody>
          <a:bodyPr lIns="0">
            <a:noAutofit/>
          </a:bodyPr>
          <a:lstStyle>
            <a:lvl1pPr marL="0" indent="0">
              <a:buNone/>
              <a:defRPr sz="2200" b="0" i="1">
                <a:latin typeface="Museo Sans 3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Do Not Use – This Slide only for Font Embedding</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313"/>
            <a:ext cx="2240184" cy="740779"/>
          </a:xfrm>
        </p:spPr>
        <p:txBody>
          <a:bodyPr lIns="0">
            <a:noAutofit/>
          </a:bodyPr>
          <a:lstStyle>
            <a:lvl1pPr marL="0" indent="0">
              <a:buNone/>
              <a:defRPr sz="2200" b="1" i="1">
                <a:latin typeface="Museo Sans 9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31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253564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553117-B037-4281-B91E-ADBFB56BED5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p:nvPr>
        </p:nvSpPr>
        <p:spPr>
          <a:xfrm>
            <a:off x="457200" y="1448188"/>
            <a:ext cx="3657600" cy="4677976"/>
          </a:xfrm>
        </p:spPr>
        <p:txBody>
          <a:bodyPr/>
          <a:lstStyle>
            <a:lvl1pPr>
              <a:defRPr sz="2600">
                <a:solidFill>
                  <a:srgbClr val="404040"/>
                </a:solidFill>
                <a:latin typeface="+mn-lt"/>
                <a:cs typeface="Arial" panose="020B0604020202020204" pitchFamily="34" charset="0"/>
              </a:defRPr>
            </a:lvl1pPr>
            <a:lvl2pPr>
              <a:defRPr sz="2200">
                <a:solidFill>
                  <a:srgbClr val="404040"/>
                </a:solidFill>
                <a:latin typeface="Arial" panose="020B0604020202020204" pitchFamily="34" charset="0"/>
                <a:cs typeface="Arial" panose="020B0604020202020204" pitchFamily="34" charset="0"/>
              </a:defRPr>
            </a:lvl2pPr>
            <a:lvl3pPr>
              <a:defRPr sz="2000">
                <a:solidFill>
                  <a:srgbClr val="404040"/>
                </a:solidFill>
                <a:latin typeface="Arial" panose="020B0604020202020204" pitchFamily="34" charset="0"/>
                <a:cs typeface="Arial" panose="020B0604020202020204" pitchFamily="34" charset="0"/>
              </a:defRPr>
            </a:lvl3pPr>
            <a:lvl4pPr>
              <a:defRPr sz="1800">
                <a:solidFill>
                  <a:srgbClr val="404040"/>
                </a:solidFill>
                <a:latin typeface="Arial" panose="020B0604020202020204" pitchFamily="34" charset="0"/>
                <a:cs typeface="Arial" panose="020B0604020202020204" pitchFamily="34" charset="0"/>
              </a:defRPr>
            </a:lvl4pPr>
            <a:lvl5pPr>
              <a:defRPr sz="1800">
                <a:solidFill>
                  <a:srgbClr val="404040"/>
                </a:solidFill>
                <a:latin typeface="Arial" panose="020B0604020202020204" pitchFamily="34" charset="0"/>
                <a:cs typeface="Arial" panose="020B060402020202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4267200" y="1448188"/>
            <a:ext cx="3657600" cy="4677976"/>
          </a:xfrm>
        </p:spPr>
        <p:txBody>
          <a:bodyPr/>
          <a:lstStyle>
            <a:lvl1pPr>
              <a:defRPr sz="2600">
                <a:solidFill>
                  <a:srgbClr val="404040"/>
                </a:solidFill>
                <a:latin typeface="+mn-lt"/>
                <a:cs typeface="Open Sans"/>
              </a:defRPr>
            </a:lvl1pPr>
            <a:lvl2pPr>
              <a:defRPr sz="2200">
                <a:solidFill>
                  <a:srgbClr val="404040"/>
                </a:solidFill>
                <a:latin typeface="Open Sans"/>
                <a:cs typeface="Open Sans"/>
              </a:defRPr>
            </a:lvl2pPr>
            <a:lvl3pPr>
              <a:defRPr sz="2000">
                <a:solidFill>
                  <a:srgbClr val="404040"/>
                </a:solidFill>
                <a:latin typeface="Open Sans"/>
                <a:cs typeface="Open Sans"/>
              </a:defRPr>
            </a:lvl3pPr>
            <a:lvl4pPr>
              <a:defRPr sz="1800">
                <a:solidFill>
                  <a:srgbClr val="404040"/>
                </a:solidFill>
                <a:latin typeface="Open Sans"/>
                <a:cs typeface="Open Sans"/>
              </a:defRPr>
            </a:lvl4pPr>
            <a:lvl5pPr>
              <a:defRPr sz="1800">
                <a:solidFill>
                  <a:srgbClr val="404040"/>
                </a:solidFill>
                <a:latin typeface="Open Sans"/>
                <a:cs typeface="Open Sans"/>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lvl1pPr>
              <a:defRPr>
                <a:latin typeface="Open Sans"/>
                <a:cs typeface="Open Sans"/>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9" name="Title 1"/>
          <p:cNvSpPr>
            <a:spLocks noGrp="1"/>
          </p:cNvSpPr>
          <p:nvPr>
            <p:ph type="title"/>
          </p:nvPr>
        </p:nvSpPr>
        <p:spPr>
          <a:xfrm>
            <a:off x="0" y="170"/>
            <a:ext cx="9144000" cy="1214249"/>
          </a:xfrm>
        </p:spPr>
        <p:txBody>
          <a:bodyPr>
            <a:normAutofit/>
          </a:bodyPr>
          <a:lstStyle>
            <a:lvl1pPr algn="ctr">
              <a:defRPr sz="2000">
                <a:latin typeface="+mn-lt"/>
                <a:cs typeface="Open Sans"/>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338243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980E4-D272-49FD-A2B1-5843CB5A8429}"/>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85800" y="91457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670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4703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65097-32D2-41DB-95B7-4081800AB1CC}"/>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55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3: Section-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itle 7">
            <a:extLst>
              <a:ext uri="{FF2B5EF4-FFF2-40B4-BE49-F238E27FC236}">
                <a16:creationId xmlns:a16="http://schemas.microsoft.com/office/drawing/2014/main" id="{D7320045-9CEB-3041-9E74-C5CA9305D978}"/>
              </a:ext>
            </a:extLst>
          </p:cNvPr>
          <p:cNvSpPr>
            <a:spLocks noGrp="1"/>
          </p:cNvSpPr>
          <p:nvPr>
            <p:ph type="title" hasCustomPrompt="1"/>
          </p:nvPr>
        </p:nvSpPr>
        <p:spPr>
          <a:xfrm>
            <a:off x="628650" y="2142149"/>
            <a:ext cx="7886700" cy="1325563"/>
          </a:xfrm>
        </p:spPr>
        <p:txBody>
          <a:bodyPr>
            <a:noAutofit/>
          </a:bodyPr>
          <a:lstStyle>
            <a:lvl1pPr algn="ctr">
              <a:defRPr b="0" i="0">
                <a:solidFill>
                  <a:schemeClr val="tx1"/>
                </a:solidFill>
              </a:defRPr>
            </a:lvl1pPr>
          </a:lstStyle>
          <a:p>
            <a:r>
              <a:rPr lang="en-US" dirty="0"/>
              <a:t>2.3: Section-Intro</a:t>
            </a:r>
          </a:p>
        </p:txBody>
      </p:sp>
      <p:sp>
        <p:nvSpPr>
          <p:cNvPr id="10" name="Text Placeholder 9">
            <a:extLst>
              <a:ext uri="{FF2B5EF4-FFF2-40B4-BE49-F238E27FC236}">
                <a16:creationId xmlns:a16="http://schemas.microsoft.com/office/drawing/2014/main" id="{7D56F3E5-93F2-7A41-9829-EEB53139BBEC}"/>
              </a:ext>
            </a:extLst>
          </p:cNvPr>
          <p:cNvSpPr>
            <a:spLocks noGrp="1"/>
          </p:cNvSpPr>
          <p:nvPr>
            <p:ph type="body" sz="quarter" idx="13" hasCustomPrompt="1"/>
          </p:nvPr>
        </p:nvSpPr>
        <p:spPr>
          <a:xfrm>
            <a:off x="2319971" y="3467100"/>
            <a:ext cx="4504135" cy="938213"/>
          </a:xfrm>
        </p:spPr>
        <p:txBody>
          <a:bodyPr>
            <a:noAutofit/>
          </a:bodyPr>
          <a:lstStyle>
            <a:lvl1pPr marL="0" indent="0" algn="ctr">
              <a:buNone/>
              <a:defRPr sz="2000" b="0" i="0">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Subheading Here</a:t>
            </a:r>
          </a:p>
        </p:txBody>
      </p:sp>
      <p:pic>
        <p:nvPicPr>
          <p:cNvPr id="7" name="Picture 6">
            <a:extLst>
              <a:ext uri="{FF2B5EF4-FFF2-40B4-BE49-F238E27FC236}">
                <a16:creationId xmlns:a16="http://schemas.microsoft.com/office/drawing/2014/main" id="{84A13C71-CE34-2B4E-A888-02B07F2372E5}"/>
              </a:ext>
            </a:extLst>
          </p:cNvPr>
          <p:cNvPicPr>
            <a:picLocks noChangeAspect="1"/>
          </p:cNvPicPr>
          <p:nvPr/>
        </p:nvPicPr>
        <p:blipFill>
          <a:blip r:embed="rId3"/>
          <a:srcRect/>
          <a:stretch/>
        </p:blipFill>
        <p:spPr>
          <a:xfrm>
            <a:off x="4108813" y="6430377"/>
            <a:ext cx="926378" cy="217427"/>
          </a:xfrm>
          <a:prstGeom prst="rect">
            <a:avLst/>
          </a:prstGeom>
        </p:spPr>
      </p:pic>
    </p:spTree>
    <p:extLst>
      <p:ext uri="{BB962C8B-B14F-4D97-AF65-F5344CB8AC3E}">
        <p14:creationId xmlns:p14="http://schemas.microsoft.com/office/powerpoint/2010/main" val="74068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5E2837-C5BA-4AA0-AAAF-44917B90DB22}"/>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70"/>
            <a:ext cx="7886700" cy="1137137"/>
          </a:xfrm>
        </p:spPr>
        <p:txBody>
          <a:bodyPr/>
          <a:lstStyle/>
          <a:p>
            <a:r>
              <a:rPr lang="en-US"/>
              <a:t>Click to edit Master title style</a:t>
            </a:r>
          </a:p>
        </p:txBody>
      </p:sp>
    </p:spTree>
    <p:extLst>
      <p:ext uri="{BB962C8B-B14F-4D97-AF65-F5344CB8AC3E}">
        <p14:creationId xmlns:p14="http://schemas.microsoft.com/office/powerpoint/2010/main" val="104093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741287-26F6-4A26-AC45-2C2EEAE6383D}"/>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70"/>
            <a:ext cx="7886700" cy="1137137"/>
          </a:xfrm>
        </p:spPr>
        <p:txBody>
          <a:bodyPr/>
          <a:lstStyle/>
          <a:p>
            <a:r>
              <a:rPr lang="en-US"/>
              <a:t>Click to edit Master title style</a:t>
            </a:r>
          </a:p>
        </p:txBody>
      </p:sp>
    </p:spTree>
    <p:extLst>
      <p:ext uri="{BB962C8B-B14F-4D97-AF65-F5344CB8AC3E}">
        <p14:creationId xmlns:p14="http://schemas.microsoft.com/office/powerpoint/2010/main" val="123966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Slide N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24573-46EF-2848-9AB4-1796E909B81D}"/>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bg1"/>
                </a:solidFill>
              </a:defRPr>
            </a:lvl1pPr>
          </a:lstStyle>
          <a:p>
            <a:r>
              <a:rPr lang="en-US" dirty="0"/>
              <a:t>Master Title Slide</a:t>
            </a:r>
          </a:p>
        </p:txBody>
      </p:sp>
      <p:sp>
        <p:nvSpPr>
          <p:cNvPr id="6" name="Subtitle 2">
            <a:extLst>
              <a:ext uri="{FF2B5EF4-FFF2-40B4-BE49-F238E27FC236}">
                <a16:creationId xmlns:a16="http://schemas.microsoft.com/office/drawing/2014/main" id="{085D90FA-B45B-7E40-83F4-5A92118556ED}"/>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1153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itle Slide Light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188C-62D5-0D49-ABBF-323EFCA0B510}"/>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tx1"/>
                </a:solidFill>
              </a:defRPr>
            </a:lvl1pPr>
          </a:lstStyle>
          <a:p>
            <a:r>
              <a:rPr lang="en-US" dirty="0"/>
              <a:t>Master Title Slide</a:t>
            </a:r>
          </a:p>
        </p:txBody>
      </p:sp>
      <p:sp>
        <p:nvSpPr>
          <p:cNvPr id="3" name="Subtitle 2">
            <a:extLst>
              <a:ext uri="{FF2B5EF4-FFF2-40B4-BE49-F238E27FC236}">
                <a16:creationId xmlns:a16="http://schemas.microsoft.com/office/drawing/2014/main" id="{62359093-D9B2-9746-825C-8579878159FE}"/>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68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0.0 Blank Slide</a:t>
            </a:r>
          </a:p>
        </p:txBody>
      </p:sp>
    </p:spTree>
    <p:extLst>
      <p:ext uri="{BB962C8B-B14F-4D97-AF65-F5344CB8AC3E}">
        <p14:creationId xmlns:p14="http://schemas.microsoft.com/office/powerpoint/2010/main" val="187476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Intro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ext Placeholder 9">
            <a:extLst>
              <a:ext uri="{FF2B5EF4-FFF2-40B4-BE49-F238E27FC236}">
                <a16:creationId xmlns:a16="http://schemas.microsoft.com/office/drawing/2014/main" id="{033DC77E-3421-C84E-9A73-737F7786464B}"/>
              </a:ext>
            </a:extLst>
          </p:cNvPr>
          <p:cNvSpPr>
            <a:spLocks noGrp="1"/>
          </p:cNvSpPr>
          <p:nvPr>
            <p:ph type="body" sz="quarter" idx="13" hasCustomPrompt="1"/>
          </p:nvPr>
        </p:nvSpPr>
        <p:spPr>
          <a:xfrm>
            <a:off x="3645889" y="2227404"/>
            <a:ext cx="4670822" cy="1042444"/>
          </a:xfrm>
        </p:spPr>
        <p:txBody>
          <a:bodyPr>
            <a:noAutofit/>
          </a:bodyPr>
          <a:lstStyle>
            <a:lvl1pPr marL="0" indent="0" algn="l">
              <a:buNone/>
              <a:defRPr sz="3600" b="0" i="0">
                <a:latin typeface="Museo Sans 900" panose="02000000000000000000" pitchFamily="2" charset="77"/>
                <a:ea typeface="Helvetica Neue" panose="02000503000000020004" pitchFamily="2" charset="0"/>
                <a:cs typeface="Arial" panose="020B0604020202020204" pitchFamily="34" charset="0"/>
              </a:defRPr>
            </a:lvl1pPr>
            <a:lvl2pPr marL="4572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1.1-Intro-Slide</a:t>
            </a:r>
          </a:p>
        </p:txBody>
      </p:sp>
      <p:sp>
        <p:nvSpPr>
          <p:cNvPr id="12" name="Text Placeholder 11">
            <a:extLst>
              <a:ext uri="{FF2B5EF4-FFF2-40B4-BE49-F238E27FC236}">
                <a16:creationId xmlns:a16="http://schemas.microsoft.com/office/drawing/2014/main" id="{46D253D7-7BD0-2649-B026-22029C235D27}"/>
              </a:ext>
            </a:extLst>
          </p:cNvPr>
          <p:cNvSpPr>
            <a:spLocks noGrp="1"/>
          </p:cNvSpPr>
          <p:nvPr>
            <p:ph type="body" sz="quarter" idx="14"/>
          </p:nvPr>
        </p:nvSpPr>
        <p:spPr>
          <a:xfrm>
            <a:off x="3645892" y="3368233"/>
            <a:ext cx="4071530" cy="613458"/>
          </a:xfrm>
        </p:spPr>
        <p:txBody>
          <a:bodyPr>
            <a:noAutofit/>
          </a:bodyPr>
          <a:lstStyle>
            <a:lvl1pPr marL="0" indent="0" algn="l">
              <a:buNone/>
              <a:defRPr sz="1800" b="0" i="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D54C17D-5BE8-4F4A-BDCF-AAEF157F2136}"/>
              </a:ext>
            </a:extLst>
          </p:cNvPr>
          <p:cNvCxnSpPr/>
          <p:nvPr/>
        </p:nvCxnSpPr>
        <p:spPr>
          <a:xfrm>
            <a:off x="3333509" y="2227565"/>
            <a:ext cx="0" cy="17542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C549AA3-C91F-7140-A88A-ED07D953FD52}"/>
              </a:ext>
            </a:extLst>
          </p:cNvPr>
          <p:cNvPicPr>
            <a:picLocks noChangeAspect="1"/>
          </p:cNvPicPr>
          <p:nvPr/>
        </p:nvPicPr>
        <p:blipFill>
          <a:blip r:embed="rId3"/>
          <a:srcRect/>
          <a:stretch/>
        </p:blipFill>
        <p:spPr>
          <a:xfrm>
            <a:off x="317283" y="2449595"/>
            <a:ext cx="2860115" cy="1310225"/>
          </a:xfrm>
          <a:prstGeom prst="rect">
            <a:avLst/>
          </a:prstGeom>
        </p:spPr>
      </p:pic>
    </p:spTree>
    <p:extLst>
      <p:ext uri="{BB962C8B-B14F-4D97-AF65-F5344CB8AC3E}">
        <p14:creationId xmlns:p14="http://schemas.microsoft.com/office/powerpoint/2010/main" val="21241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3: Section-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itle 7">
            <a:extLst>
              <a:ext uri="{FF2B5EF4-FFF2-40B4-BE49-F238E27FC236}">
                <a16:creationId xmlns:a16="http://schemas.microsoft.com/office/drawing/2014/main" id="{D7320045-9CEB-3041-9E74-C5CA9305D978}"/>
              </a:ext>
            </a:extLst>
          </p:cNvPr>
          <p:cNvSpPr>
            <a:spLocks noGrp="1"/>
          </p:cNvSpPr>
          <p:nvPr>
            <p:ph type="title" hasCustomPrompt="1"/>
          </p:nvPr>
        </p:nvSpPr>
        <p:spPr>
          <a:xfrm>
            <a:off x="628650" y="2142131"/>
            <a:ext cx="7886700" cy="1325563"/>
          </a:xfrm>
        </p:spPr>
        <p:txBody>
          <a:bodyPr>
            <a:noAutofit/>
          </a:bodyPr>
          <a:lstStyle>
            <a:lvl1pPr algn="ctr">
              <a:defRPr b="0" i="0">
                <a:solidFill>
                  <a:schemeClr val="tx1"/>
                </a:solidFill>
              </a:defRPr>
            </a:lvl1pPr>
          </a:lstStyle>
          <a:p>
            <a:r>
              <a:rPr lang="en-US" dirty="0"/>
              <a:t>2.3: Section-Intro</a:t>
            </a:r>
          </a:p>
        </p:txBody>
      </p:sp>
      <p:sp>
        <p:nvSpPr>
          <p:cNvPr id="10" name="Text Placeholder 9">
            <a:extLst>
              <a:ext uri="{FF2B5EF4-FFF2-40B4-BE49-F238E27FC236}">
                <a16:creationId xmlns:a16="http://schemas.microsoft.com/office/drawing/2014/main" id="{7D56F3E5-93F2-7A41-9829-EEB53139BBEC}"/>
              </a:ext>
            </a:extLst>
          </p:cNvPr>
          <p:cNvSpPr>
            <a:spLocks noGrp="1"/>
          </p:cNvSpPr>
          <p:nvPr>
            <p:ph type="body" sz="quarter" idx="13" hasCustomPrompt="1"/>
          </p:nvPr>
        </p:nvSpPr>
        <p:spPr>
          <a:xfrm>
            <a:off x="2319971" y="3467100"/>
            <a:ext cx="4504135" cy="938213"/>
          </a:xfrm>
        </p:spPr>
        <p:txBody>
          <a:bodyPr>
            <a:noAutofit/>
          </a:bodyPr>
          <a:lstStyle>
            <a:lvl1pPr marL="0" indent="0" algn="ctr">
              <a:buNone/>
              <a:defRPr sz="2000" b="0" i="0">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Subheading Here</a:t>
            </a:r>
          </a:p>
        </p:txBody>
      </p:sp>
      <p:pic>
        <p:nvPicPr>
          <p:cNvPr id="7" name="Picture 6">
            <a:extLst>
              <a:ext uri="{FF2B5EF4-FFF2-40B4-BE49-F238E27FC236}">
                <a16:creationId xmlns:a16="http://schemas.microsoft.com/office/drawing/2014/main" id="{84A13C71-CE34-2B4E-A888-02B07F2372E5}"/>
              </a:ext>
            </a:extLst>
          </p:cNvPr>
          <p:cNvPicPr>
            <a:picLocks noChangeAspect="1"/>
          </p:cNvPicPr>
          <p:nvPr/>
        </p:nvPicPr>
        <p:blipFill>
          <a:blip r:embed="rId3"/>
          <a:srcRect/>
          <a:stretch/>
        </p:blipFill>
        <p:spPr>
          <a:xfrm>
            <a:off x="4108813" y="6430359"/>
            <a:ext cx="926378" cy="217427"/>
          </a:xfrm>
          <a:prstGeom prst="rect">
            <a:avLst/>
          </a:prstGeom>
        </p:spPr>
      </p:pic>
    </p:spTree>
    <p:extLst>
      <p:ext uri="{BB962C8B-B14F-4D97-AF65-F5344CB8AC3E}">
        <p14:creationId xmlns:p14="http://schemas.microsoft.com/office/powerpoint/2010/main" val="369943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ral-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1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0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0" y="100822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0" y="174641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0"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0" y="442055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17422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Yellow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1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0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0" y="100822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0" y="174641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0"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0" y="442055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915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urple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1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0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0" y="100822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0" y="174641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0"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0" y="442055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4134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ral-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2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2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9" y="100824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9" y="174642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9"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9" y="442057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1473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ral-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981477-FF63-ED4B-9553-4AC9A4F648F1}"/>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2.3: Section-Blank</a:t>
            </a:r>
          </a:p>
        </p:txBody>
      </p:sp>
      <p:sp>
        <p:nvSpPr>
          <p:cNvPr id="7" name="Content Placeholder 2">
            <a:extLst>
              <a:ext uri="{FF2B5EF4-FFF2-40B4-BE49-F238E27FC236}">
                <a16:creationId xmlns:a16="http://schemas.microsoft.com/office/drawing/2014/main" id="{6228E430-88D0-4B47-8315-82FAC32CEA53}"/>
              </a:ext>
            </a:extLst>
          </p:cNvPr>
          <p:cNvSpPr>
            <a:spLocks noGrp="1"/>
          </p:cNvSpPr>
          <p:nvPr>
            <p:ph sz="quarter" idx="15"/>
          </p:nvPr>
        </p:nvSpPr>
        <p:spPr>
          <a:xfrm>
            <a:off x="628650" y="2178053"/>
            <a:ext cx="7886700" cy="278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602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2-Col-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2A2E62-DD4A-44AC-8CF3-19E67FA4A6B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876380" y="2037305"/>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876380"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1" name="Text Placeholder 7">
            <a:extLst>
              <a:ext uri="{FF2B5EF4-FFF2-40B4-BE49-F238E27FC236}">
                <a16:creationId xmlns:a16="http://schemas.microsoft.com/office/drawing/2014/main" id="{472E4538-23B8-8644-89D5-42FA2B1884EE}"/>
              </a:ext>
            </a:extLst>
          </p:cNvPr>
          <p:cNvSpPr>
            <a:spLocks noGrp="1"/>
          </p:cNvSpPr>
          <p:nvPr>
            <p:ph type="body" sz="quarter" idx="15" hasCustomPrompt="1"/>
          </p:nvPr>
        </p:nvSpPr>
        <p:spPr>
          <a:xfrm>
            <a:off x="4999861" y="2037305"/>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2" name="Text Placeholder 9">
            <a:extLst>
              <a:ext uri="{FF2B5EF4-FFF2-40B4-BE49-F238E27FC236}">
                <a16:creationId xmlns:a16="http://schemas.microsoft.com/office/drawing/2014/main" id="{5146B340-43E5-8548-93A9-352F69BDE2D1}"/>
              </a:ext>
            </a:extLst>
          </p:cNvPr>
          <p:cNvSpPr>
            <a:spLocks noGrp="1"/>
          </p:cNvSpPr>
          <p:nvPr>
            <p:ph type="body" sz="quarter" idx="16" hasCustomPrompt="1"/>
          </p:nvPr>
        </p:nvSpPr>
        <p:spPr>
          <a:xfrm>
            <a:off x="4999860"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4.0: Text-2-Column</a:t>
            </a:r>
          </a:p>
        </p:txBody>
      </p:sp>
    </p:spTree>
    <p:extLst>
      <p:ext uri="{BB962C8B-B14F-4D97-AF65-F5344CB8AC3E}">
        <p14:creationId xmlns:p14="http://schemas.microsoft.com/office/powerpoint/2010/main" val="325764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3-Col-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6B11DA-08D0-49B7-8C7F-7D4994046020}"/>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30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4.1: Text-3-Column</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30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30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426297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4.0-Text-2-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6084CE-3456-4850-870E-62BD083B2D56}"/>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305"/>
            <a:ext cx="2240184" cy="740779"/>
          </a:xfrm>
        </p:spPr>
        <p:txBody>
          <a:bodyPr lIns="0">
            <a:noAutofit/>
          </a:bodyPr>
          <a:lstStyle>
            <a:lvl1pPr marL="0" indent="0">
              <a:buNone/>
              <a:defRPr sz="2200" b="0" i="1">
                <a:latin typeface="Museo Sans 3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Do Not Use – This Slide only for Font Embedding</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305"/>
            <a:ext cx="2240184" cy="740779"/>
          </a:xfrm>
        </p:spPr>
        <p:txBody>
          <a:bodyPr lIns="0">
            <a:noAutofit/>
          </a:bodyPr>
          <a:lstStyle>
            <a:lvl1pPr marL="0" indent="0">
              <a:buNone/>
              <a:defRPr sz="2200" b="1" i="1">
                <a:latin typeface="Museo Sans 9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30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50158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553117-B037-4281-B91E-ADBFB56BED5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p:nvPr>
        </p:nvSpPr>
        <p:spPr>
          <a:xfrm>
            <a:off x="457200" y="1448188"/>
            <a:ext cx="3657600" cy="4677976"/>
          </a:xfrm>
        </p:spPr>
        <p:txBody>
          <a:bodyPr/>
          <a:lstStyle>
            <a:lvl1pPr>
              <a:defRPr sz="2600">
                <a:solidFill>
                  <a:srgbClr val="404040"/>
                </a:solidFill>
                <a:latin typeface="+mn-lt"/>
                <a:cs typeface="Arial" panose="020B0604020202020204" pitchFamily="34" charset="0"/>
              </a:defRPr>
            </a:lvl1pPr>
            <a:lvl2pPr>
              <a:defRPr sz="2200">
                <a:solidFill>
                  <a:srgbClr val="404040"/>
                </a:solidFill>
                <a:latin typeface="Arial" panose="020B0604020202020204" pitchFamily="34" charset="0"/>
                <a:cs typeface="Arial" panose="020B0604020202020204" pitchFamily="34" charset="0"/>
              </a:defRPr>
            </a:lvl2pPr>
            <a:lvl3pPr>
              <a:defRPr sz="2000">
                <a:solidFill>
                  <a:srgbClr val="404040"/>
                </a:solidFill>
                <a:latin typeface="Arial" panose="020B0604020202020204" pitchFamily="34" charset="0"/>
                <a:cs typeface="Arial" panose="020B0604020202020204" pitchFamily="34" charset="0"/>
              </a:defRPr>
            </a:lvl3pPr>
            <a:lvl4pPr>
              <a:defRPr sz="1800">
                <a:solidFill>
                  <a:srgbClr val="404040"/>
                </a:solidFill>
                <a:latin typeface="Arial" panose="020B0604020202020204" pitchFamily="34" charset="0"/>
                <a:cs typeface="Arial" panose="020B0604020202020204" pitchFamily="34" charset="0"/>
              </a:defRPr>
            </a:lvl4pPr>
            <a:lvl5pPr>
              <a:defRPr sz="1800">
                <a:solidFill>
                  <a:srgbClr val="404040"/>
                </a:solidFill>
                <a:latin typeface="Arial" panose="020B0604020202020204" pitchFamily="34" charset="0"/>
                <a:cs typeface="Arial" panose="020B060402020202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4267200" y="1448188"/>
            <a:ext cx="3657600" cy="4677976"/>
          </a:xfrm>
        </p:spPr>
        <p:txBody>
          <a:bodyPr/>
          <a:lstStyle>
            <a:lvl1pPr>
              <a:defRPr sz="2600">
                <a:solidFill>
                  <a:srgbClr val="404040"/>
                </a:solidFill>
                <a:latin typeface="+mn-lt"/>
                <a:cs typeface="Open Sans"/>
              </a:defRPr>
            </a:lvl1pPr>
            <a:lvl2pPr>
              <a:defRPr sz="2200">
                <a:solidFill>
                  <a:srgbClr val="404040"/>
                </a:solidFill>
                <a:latin typeface="Open Sans"/>
                <a:cs typeface="Open Sans"/>
              </a:defRPr>
            </a:lvl2pPr>
            <a:lvl3pPr>
              <a:defRPr sz="2000">
                <a:solidFill>
                  <a:srgbClr val="404040"/>
                </a:solidFill>
                <a:latin typeface="Open Sans"/>
                <a:cs typeface="Open Sans"/>
              </a:defRPr>
            </a:lvl3pPr>
            <a:lvl4pPr>
              <a:defRPr sz="1800">
                <a:solidFill>
                  <a:srgbClr val="404040"/>
                </a:solidFill>
                <a:latin typeface="Open Sans"/>
                <a:cs typeface="Open Sans"/>
              </a:defRPr>
            </a:lvl4pPr>
            <a:lvl5pPr>
              <a:defRPr sz="1800">
                <a:solidFill>
                  <a:srgbClr val="404040"/>
                </a:solidFill>
                <a:latin typeface="Open Sans"/>
                <a:cs typeface="Open Sans"/>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lvl1pPr>
              <a:defRPr>
                <a:latin typeface="Open Sans"/>
                <a:cs typeface="Open Sans"/>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9" name="Title 1"/>
          <p:cNvSpPr>
            <a:spLocks noGrp="1"/>
          </p:cNvSpPr>
          <p:nvPr>
            <p:ph type="title"/>
          </p:nvPr>
        </p:nvSpPr>
        <p:spPr>
          <a:xfrm>
            <a:off x="0" y="162"/>
            <a:ext cx="9144000" cy="1214249"/>
          </a:xfrm>
        </p:spPr>
        <p:txBody>
          <a:bodyPr>
            <a:normAutofit/>
          </a:bodyPr>
          <a:lstStyle>
            <a:lvl1pPr algn="ctr">
              <a:defRPr sz="2000">
                <a:latin typeface="+mn-lt"/>
                <a:cs typeface="Open Sans"/>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408986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980E4-D272-49FD-A2B1-5843CB5A8429}"/>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85800" y="91456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670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62621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65097-32D2-41DB-95B7-4081800AB1CC}"/>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37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5E2837-C5BA-4AA0-AAAF-44917B90DB22}"/>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62"/>
            <a:ext cx="7886700" cy="1137137"/>
          </a:xfrm>
        </p:spPr>
        <p:txBody>
          <a:bodyPr/>
          <a:lstStyle/>
          <a:p>
            <a:r>
              <a:rPr lang="en-US"/>
              <a:t>Click to edit Master title style</a:t>
            </a:r>
          </a:p>
        </p:txBody>
      </p:sp>
    </p:spTree>
    <p:extLst>
      <p:ext uri="{BB962C8B-B14F-4D97-AF65-F5344CB8AC3E}">
        <p14:creationId xmlns:p14="http://schemas.microsoft.com/office/powerpoint/2010/main" val="310145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741287-26F6-4A26-AC45-2C2EEAE6383D}"/>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62"/>
            <a:ext cx="7886700" cy="1137137"/>
          </a:xfrm>
        </p:spPr>
        <p:txBody>
          <a:bodyPr/>
          <a:lstStyle/>
          <a:p>
            <a:r>
              <a:rPr lang="en-US"/>
              <a:t>Click to edit Master title style</a:t>
            </a:r>
          </a:p>
        </p:txBody>
      </p:sp>
    </p:spTree>
    <p:extLst>
      <p:ext uri="{BB962C8B-B14F-4D97-AF65-F5344CB8AC3E}">
        <p14:creationId xmlns:p14="http://schemas.microsoft.com/office/powerpoint/2010/main" val="294974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Slide N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24573-46EF-2848-9AB4-1796E909B81D}"/>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bg1"/>
                </a:solidFill>
              </a:defRPr>
            </a:lvl1pPr>
          </a:lstStyle>
          <a:p>
            <a:r>
              <a:rPr lang="en-US" dirty="0"/>
              <a:t>Master Title Slide</a:t>
            </a:r>
          </a:p>
        </p:txBody>
      </p:sp>
      <p:sp>
        <p:nvSpPr>
          <p:cNvPr id="6" name="Subtitle 2">
            <a:extLst>
              <a:ext uri="{FF2B5EF4-FFF2-40B4-BE49-F238E27FC236}">
                <a16:creationId xmlns:a16="http://schemas.microsoft.com/office/drawing/2014/main" id="{085D90FA-B45B-7E40-83F4-5A92118556ED}"/>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634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Yellow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2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2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9" y="100824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9" y="174642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9"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9" y="442057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42103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itle Slide Light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188C-62D5-0D49-ABBF-323EFCA0B510}"/>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tx1"/>
                </a:solidFill>
              </a:defRPr>
            </a:lvl1pPr>
          </a:lstStyle>
          <a:p>
            <a:r>
              <a:rPr lang="en-US" dirty="0"/>
              <a:t>Master Title Slide</a:t>
            </a:r>
          </a:p>
        </p:txBody>
      </p:sp>
      <p:sp>
        <p:nvSpPr>
          <p:cNvPr id="3" name="Subtitle 2">
            <a:extLst>
              <a:ext uri="{FF2B5EF4-FFF2-40B4-BE49-F238E27FC236}">
                <a16:creationId xmlns:a16="http://schemas.microsoft.com/office/drawing/2014/main" id="{62359093-D9B2-9746-825C-8579878159FE}"/>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8748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0.0 Blank Slide</a:t>
            </a:r>
          </a:p>
        </p:txBody>
      </p:sp>
    </p:spTree>
    <p:extLst>
      <p:ext uri="{BB962C8B-B14F-4D97-AF65-F5344CB8AC3E}">
        <p14:creationId xmlns:p14="http://schemas.microsoft.com/office/powerpoint/2010/main" val="56892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Intro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ext Placeholder 9">
            <a:extLst>
              <a:ext uri="{FF2B5EF4-FFF2-40B4-BE49-F238E27FC236}">
                <a16:creationId xmlns:a16="http://schemas.microsoft.com/office/drawing/2014/main" id="{033DC77E-3421-C84E-9A73-737F7786464B}"/>
              </a:ext>
            </a:extLst>
          </p:cNvPr>
          <p:cNvSpPr>
            <a:spLocks noGrp="1"/>
          </p:cNvSpPr>
          <p:nvPr>
            <p:ph type="body" sz="quarter" idx="13" hasCustomPrompt="1"/>
          </p:nvPr>
        </p:nvSpPr>
        <p:spPr>
          <a:xfrm>
            <a:off x="3645889" y="2227404"/>
            <a:ext cx="4670822" cy="1042444"/>
          </a:xfrm>
        </p:spPr>
        <p:txBody>
          <a:bodyPr>
            <a:noAutofit/>
          </a:bodyPr>
          <a:lstStyle>
            <a:lvl1pPr marL="0" indent="0" algn="l">
              <a:buNone/>
              <a:defRPr sz="3600" b="0" i="0">
                <a:latin typeface="Museo Sans 900" panose="02000000000000000000" pitchFamily="2" charset="77"/>
                <a:ea typeface="Helvetica Neue" panose="02000503000000020004" pitchFamily="2" charset="0"/>
                <a:cs typeface="Arial" panose="020B0604020202020204" pitchFamily="34" charset="0"/>
              </a:defRPr>
            </a:lvl1pPr>
            <a:lvl2pPr marL="4572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1.1-Intro-Slide</a:t>
            </a:r>
          </a:p>
        </p:txBody>
      </p:sp>
      <p:sp>
        <p:nvSpPr>
          <p:cNvPr id="12" name="Text Placeholder 11">
            <a:extLst>
              <a:ext uri="{FF2B5EF4-FFF2-40B4-BE49-F238E27FC236}">
                <a16:creationId xmlns:a16="http://schemas.microsoft.com/office/drawing/2014/main" id="{46D253D7-7BD0-2649-B026-22029C235D27}"/>
              </a:ext>
            </a:extLst>
          </p:cNvPr>
          <p:cNvSpPr>
            <a:spLocks noGrp="1"/>
          </p:cNvSpPr>
          <p:nvPr>
            <p:ph type="body" sz="quarter" idx="14"/>
          </p:nvPr>
        </p:nvSpPr>
        <p:spPr>
          <a:xfrm>
            <a:off x="3645892" y="3368233"/>
            <a:ext cx="4071530" cy="613458"/>
          </a:xfrm>
        </p:spPr>
        <p:txBody>
          <a:bodyPr>
            <a:noAutofit/>
          </a:bodyPr>
          <a:lstStyle>
            <a:lvl1pPr marL="0" indent="0" algn="l">
              <a:buNone/>
              <a:defRPr sz="1800" b="0" i="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D54C17D-5BE8-4F4A-BDCF-AAEF157F2136}"/>
              </a:ext>
            </a:extLst>
          </p:cNvPr>
          <p:cNvCxnSpPr/>
          <p:nvPr/>
        </p:nvCxnSpPr>
        <p:spPr>
          <a:xfrm>
            <a:off x="3333509" y="2227555"/>
            <a:ext cx="0" cy="17542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C549AA3-C91F-7140-A88A-ED07D953FD52}"/>
              </a:ext>
            </a:extLst>
          </p:cNvPr>
          <p:cNvPicPr>
            <a:picLocks noChangeAspect="1"/>
          </p:cNvPicPr>
          <p:nvPr/>
        </p:nvPicPr>
        <p:blipFill>
          <a:blip r:embed="rId3"/>
          <a:srcRect/>
          <a:stretch/>
        </p:blipFill>
        <p:spPr>
          <a:xfrm>
            <a:off x="317278" y="2449585"/>
            <a:ext cx="2860115" cy="1310225"/>
          </a:xfrm>
          <a:prstGeom prst="rect">
            <a:avLst/>
          </a:prstGeom>
        </p:spPr>
      </p:pic>
    </p:spTree>
    <p:extLst>
      <p:ext uri="{BB962C8B-B14F-4D97-AF65-F5344CB8AC3E}">
        <p14:creationId xmlns:p14="http://schemas.microsoft.com/office/powerpoint/2010/main" val="293445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3: Section-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itle 7">
            <a:extLst>
              <a:ext uri="{FF2B5EF4-FFF2-40B4-BE49-F238E27FC236}">
                <a16:creationId xmlns:a16="http://schemas.microsoft.com/office/drawing/2014/main" id="{D7320045-9CEB-3041-9E74-C5CA9305D978}"/>
              </a:ext>
            </a:extLst>
          </p:cNvPr>
          <p:cNvSpPr>
            <a:spLocks noGrp="1"/>
          </p:cNvSpPr>
          <p:nvPr>
            <p:ph type="title" hasCustomPrompt="1"/>
          </p:nvPr>
        </p:nvSpPr>
        <p:spPr>
          <a:xfrm>
            <a:off x="628650" y="2142121"/>
            <a:ext cx="7886700" cy="1325563"/>
          </a:xfrm>
        </p:spPr>
        <p:txBody>
          <a:bodyPr>
            <a:noAutofit/>
          </a:bodyPr>
          <a:lstStyle>
            <a:lvl1pPr algn="ctr">
              <a:defRPr b="0" i="0">
                <a:solidFill>
                  <a:schemeClr val="tx1"/>
                </a:solidFill>
              </a:defRPr>
            </a:lvl1pPr>
          </a:lstStyle>
          <a:p>
            <a:r>
              <a:rPr lang="en-US" dirty="0"/>
              <a:t>2.3: Section-Intro</a:t>
            </a:r>
          </a:p>
        </p:txBody>
      </p:sp>
      <p:sp>
        <p:nvSpPr>
          <p:cNvPr id="10" name="Text Placeholder 9">
            <a:extLst>
              <a:ext uri="{FF2B5EF4-FFF2-40B4-BE49-F238E27FC236}">
                <a16:creationId xmlns:a16="http://schemas.microsoft.com/office/drawing/2014/main" id="{7D56F3E5-93F2-7A41-9829-EEB53139BBEC}"/>
              </a:ext>
            </a:extLst>
          </p:cNvPr>
          <p:cNvSpPr>
            <a:spLocks noGrp="1"/>
          </p:cNvSpPr>
          <p:nvPr>
            <p:ph type="body" sz="quarter" idx="13" hasCustomPrompt="1"/>
          </p:nvPr>
        </p:nvSpPr>
        <p:spPr>
          <a:xfrm>
            <a:off x="2319971" y="3467100"/>
            <a:ext cx="4504135" cy="938213"/>
          </a:xfrm>
        </p:spPr>
        <p:txBody>
          <a:bodyPr>
            <a:noAutofit/>
          </a:bodyPr>
          <a:lstStyle>
            <a:lvl1pPr marL="0" indent="0" algn="ctr">
              <a:buNone/>
              <a:defRPr sz="2000" b="0" i="0">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Subheading Here</a:t>
            </a:r>
          </a:p>
        </p:txBody>
      </p:sp>
      <p:pic>
        <p:nvPicPr>
          <p:cNvPr id="7" name="Picture 6">
            <a:extLst>
              <a:ext uri="{FF2B5EF4-FFF2-40B4-BE49-F238E27FC236}">
                <a16:creationId xmlns:a16="http://schemas.microsoft.com/office/drawing/2014/main" id="{84A13C71-CE34-2B4E-A888-02B07F2372E5}"/>
              </a:ext>
            </a:extLst>
          </p:cNvPr>
          <p:cNvPicPr>
            <a:picLocks noChangeAspect="1"/>
          </p:cNvPicPr>
          <p:nvPr/>
        </p:nvPicPr>
        <p:blipFill>
          <a:blip r:embed="rId3"/>
          <a:srcRect/>
          <a:stretch/>
        </p:blipFill>
        <p:spPr>
          <a:xfrm>
            <a:off x="4108813" y="6430349"/>
            <a:ext cx="926378" cy="217427"/>
          </a:xfrm>
          <a:prstGeom prst="rect">
            <a:avLst/>
          </a:prstGeom>
        </p:spPr>
      </p:pic>
    </p:spTree>
    <p:extLst>
      <p:ext uri="{BB962C8B-B14F-4D97-AF65-F5344CB8AC3E}">
        <p14:creationId xmlns:p14="http://schemas.microsoft.com/office/powerpoint/2010/main" val="32108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ral-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0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9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75" y="100821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75" y="174640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75"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75" y="442054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35509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Yellow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0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9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75" y="100821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75" y="174640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75"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75" y="442054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0593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urple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01"/>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94"/>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75" y="1008214"/>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75" y="1746401"/>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75"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75" y="4420544"/>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81320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ral-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981477-FF63-ED4B-9553-4AC9A4F648F1}"/>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2.3: Section-Blank</a:t>
            </a:r>
          </a:p>
        </p:txBody>
      </p:sp>
      <p:sp>
        <p:nvSpPr>
          <p:cNvPr id="7" name="Content Placeholder 2">
            <a:extLst>
              <a:ext uri="{FF2B5EF4-FFF2-40B4-BE49-F238E27FC236}">
                <a16:creationId xmlns:a16="http://schemas.microsoft.com/office/drawing/2014/main" id="{6228E430-88D0-4B47-8315-82FAC32CEA53}"/>
              </a:ext>
            </a:extLst>
          </p:cNvPr>
          <p:cNvSpPr>
            <a:spLocks noGrp="1"/>
          </p:cNvSpPr>
          <p:nvPr>
            <p:ph sz="quarter" idx="15"/>
          </p:nvPr>
        </p:nvSpPr>
        <p:spPr>
          <a:xfrm>
            <a:off x="628650" y="2178053"/>
            <a:ext cx="7886700" cy="278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790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2-Col-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2A2E62-DD4A-44AC-8CF3-19E67FA4A6B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876375" y="2037295"/>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876375"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1" name="Text Placeholder 7">
            <a:extLst>
              <a:ext uri="{FF2B5EF4-FFF2-40B4-BE49-F238E27FC236}">
                <a16:creationId xmlns:a16="http://schemas.microsoft.com/office/drawing/2014/main" id="{472E4538-23B8-8644-89D5-42FA2B1884EE}"/>
              </a:ext>
            </a:extLst>
          </p:cNvPr>
          <p:cNvSpPr>
            <a:spLocks noGrp="1"/>
          </p:cNvSpPr>
          <p:nvPr>
            <p:ph type="body" sz="quarter" idx="15" hasCustomPrompt="1"/>
          </p:nvPr>
        </p:nvSpPr>
        <p:spPr>
          <a:xfrm>
            <a:off x="4999856" y="2037295"/>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2" name="Text Placeholder 9">
            <a:extLst>
              <a:ext uri="{FF2B5EF4-FFF2-40B4-BE49-F238E27FC236}">
                <a16:creationId xmlns:a16="http://schemas.microsoft.com/office/drawing/2014/main" id="{5146B340-43E5-8548-93A9-352F69BDE2D1}"/>
              </a:ext>
            </a:extLst>
          </p:cNvPr>
          <p:cNvSpPr>
            <a:spLocks noGrp="1"/>
          </p:cNvSpPr>
          <p:nvPr>
            <p:ph type="body" sz="quarter" idx="16" hasCustomPrompt="1"/>
          </p:nvPr>
        </p:nvSpPr>
        <p:spPr>
          <a:xfrm>
            <a:off x="4999855"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4.0: Text-2-Column</a:t>
            </a:r>
          </a:p>
        </p:txBody>
      </p:sp>
    </p:spTree>
    <p:extLst>
      <p:ext uri="{BB962C8B-B14F-4D97-AF65-F5344CB8AC3E}">
        <p14:creationId xmlns:p14="http://schemas.microsoft.com/office/powerpoint/2010/main" val="186878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3-Col-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6B11DA-08D0-49B7-8C7F-7D4994046020}"/>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29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4.1: Text-3-Column</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29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29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113766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urple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52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22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89" y="100824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89" y="174642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89"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89" y="442057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3345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_4.0-Text-2-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6084CE-3456-4850-870E-62BD083B2D56}"/>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295"/>
            <a:ext cx="2240184" cy="740779"/>
          </a:xfrm>
        </p:spPr>
        <p:txBody>
          <a:bodyPr lIns="0">
            <a:noAutofit/>
          </a:bodyPr>
          <a:lstStyle>
            <a:lvl1pPr marL="0" indent="0">
              <a:buNone/>
              <a:defRPr sz="2200" b="0" i="1">
                <a:latin typeface="Museo Sans 3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Do Not Use – This Slide only for Font Embedding</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295"/>
            <a:ext cx="2240184" cy="740779"/>
          </a:xfrm>
        </p:spPr>
        <p:txBody>
          <a:bodyPr lIns="0">
            <a:noAutofit/>
          </a:bodyPr>
          <a:lstStyle>
            <a:lvl1pPr marL="0" indent="0">
              <a:buNone/>
              <a:defRPr sz="2200" b="1" i="1">
                <a:latin typeface="Museo Sans 9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295"/>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78067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553117-B037-4281-B91E-ADBFB56BED5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p:nvPr>
        </p:nvSpPr>
        <p:spPr>
          <a:xfrm>
            <a:off x="457200" y="1448188"/>
            <a:ext cx="3657600" cy="4677976"/>
          </a:xfrm>
        </p:spPr>
        <p:txBody>
          <a:bodyPr/>
          <a:lstStyle>
            <a:lvl1pPr>
              <a:defRPr sz="2600">
                <a:solidFill>
                  <a:srgbClr val="404040"/>
                </a:solidFill>
                <a:latin typeface="+mn-lt"/>
                <a:cs typeface="Arial" panose="020B0604020202020204" pitchFamily="34" charset="0"/>
              </a:defRPr>
            </a:lvl1pPr>
            <a:lvl2pPr>
              <a:defRPr sz="2200">
                <a:solidFill>
                  <a:srgbClr val="404040"/>
                </a:solidFill>
                <a:latin typeface="Arial" panose="020B0604020202020204" pitchFamily="34" charset="0"/>
                <a:cs typeface="Arial" panose="020B0604020202020204" pitchFamily="34" charset="0"/>
              </a:defRPr>
            </a:lvl2pPr>
            <a:lvl3pPr>
              <a:defRPr sz="2000">
                <a:solidFill>
                  <a:srgbClr val="404040"/>
                </a:solidFill>
                <a:latin typeface="Arial" panose="020B0604020202020204" pitchFamily="34" charset="0"/>
                <a:cs typeface="Arial" panose="020B0604020202020204" pitchFamily="34" charset="0"/>
              </a:defRPr>
            </a:lvl3pPr>
            <a:lvl4pPr>
              <a:defRPr sz="1800">
                <a:solidFill>
                  <a:srgbClr val="404040"/>
                </a:solidFill>
                <a:latin typeface="Arial" panose="020B0604020202020204" pitchFamily="34" charset="0"/>
                <a:cs typeface="Arial" panose="020B0604020202020204" pitchFamily="34" charset="0"/>
              </a:defRPr>
            </a:lvl4pPr>
            <a:lvl5pPr>
              <a:defRPr sz="1800">
                <a:solidFill>
                  <a:srgbClr val="404040"/>
                </a:solidFill>
                <a:latin typeface="Arial" panose="020B0604020202020204" pitchFamily="34" charset="0"/>
                <a:cs typeface="Arial" panose="020B060402020202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4267200" y="1448188"/>
            <a:ext cx="3657600" cy="4677976"/>
          </a:xfrm>
        </p:spPr>
        <p:txBody>
          <a:bodyPr/>
          <a:lstStyle>
            <a:lvl1pPr>
              <a:defRPr sz="2600">
                <a:solidFill>
                  <a:srgbClr val="404040"/>
                </a:solidFill>
                <a:latin typeface="+mn-lt"/>
                <a:cs typeface="Open Sans"/>
              </a:defRPr>
            </a:lvl1pPr>
            <a:lvl2pPr>
              <a:defRPr sz="2200">
                <a:solidFill>
                  <a:srgbClr val="404040"/>
                </a:solidFill>
                <a:latin typeface="Open Sans"/>
                <a:cs typeface="Open Sans"/>
              </a:defRPr>
            </a:lvl2pPr>
            <a:lvl3pPr>
              <a:defRPr sz="2000">
                <a:solidFill>
                  <a:srgbClr val="404040"/>
                </a:solidFill>
                <a:latin typeface="Open Sans"/>
                <a:cs typeface="Open Sans"/>
              </a:defRPr>
            </a:lvl3pPr>
            <a:lvl4pPr>
              <a:defRPr sz="1800">
                <a:solidFill>
                  <a:srgbClr val="404040"/>
                </a:solidFill>
                <a:latin typeface="Open Sans"/>
                <a:cs typeface="Open Sans"/>
              </a:defRPr>
            </a:lvl4pPr>
            <a:lvl5pPr>
              <a:defRPr sz="1800">
                <a:solidFill>
                  <a:srgbClr val="404040"/>
                </a:solidFill>
                <a:latin typeface="Open Sans"/>
                <a:cs typeface="Open Sans"/>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lvl1pPr>
              <a:defRPr>
                <a:latin typeface="Open Sans"/>
                <a:cs typeface="Open Sans"/>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9" name="Title 1"/>
          <p:cNvSpPr>
            <a:spLocks noGrp="1"/>
          </p:cNvSpPr>
          <p:nvPr>
            <p:ph type="title"/>
          </p:nvPr>
        </p:nvSpPr>
        <p:spPr>
          <a:xfrm>
            <a:off x="0" y="152"/>
            <a:ext cx="9144000" cy="1214249"/>
          </a:xfrm>
        </p:spPr>
        <p:txBody>
          <a:bodyPr>
            <a:normAutofit/>
          </a:bodyPr>
          <a:lstStyle>
            <a:lvl1pPr algn="ctr">
              <a:defRPr sz="2000">
                <a:latin typeface="+mn-lt"/>
                <a:cs typeface="Open Sans"/>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340631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980E4-D272-49FD-A2B1-5843CB5A8429}"/>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85800" y="91455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670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7878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465097-32D2-41DB-95B7-4081800AB1CC}"/>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15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5E2837-C5BA-4AA0-AAAF-44917B90DB22}"/>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52"/>
            <a:ext cx="7886700" cy="1137137"/>
          </a:xfrm>
        </p:spPr>
        <p:txBody>
          <a:bodyPr/>
          <a:lstStyle/>
          <a:p>
            <a:r>
              <a:rPr lang="en-US"/>
              <a:t>Click to edit Master title style</a:t>
            </a:r>
          </a:p>
        </p:txBody>
      </p:sp>
    </p:spTree>
    <p:extLst>
      <p:ext uri="{BB962C8B-B14F-4D97-AF65-F5344CB8AC3E}">
        <p14:creationId xmlns:p14="http://schemas.microsoft.com/office/powerpoint/2010/main" val="309784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741287-26F6-4A26-AC45-2C2EEAE6383D}"/>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srgbClr val="183052">
                  <a:tint val="75000"/>
                </a:srgbClr>
              </a:solidFill>
            </a:endParaRPr>
          </a:p>
        </p:txBody>
      </p:sp>
      <p:sp>
        <p:nvSpPr>
          <p:cNvPr id="8" name="Footer Placeholder 7"/>
          <p:cNvSpPr>
            <a:spLocks noGrp="1"/>
          </p:cNvSpPr>
          <p:nvPr>
            <p:ph type="ftr" sz="quarter" idx="11"/>
          </p:nvPr>
        </p:nvSpPr>
        <p:spPr/>
        <p:txBody>
          <a:bodyPr/>
          <a:lstStyle/>
          <a:p>
            <a:endParaRPr lang="en-US">
              <a:solidFill>
                <a:srgbClr val="183052">
                  <a:tint val="75000"/>
                </a:srgbClr>
              </a:solidFill>
            </a:endParaRPr>
          </a:p>
        </p:txBody>
      </p:sp>
      <p:sp>
        <p:nvSpPr>
          <p:cNvPr id="9" name="Slide Number Placeholder 8"/>
          <p:cNvSpPr>
            <a:spLocks noGrp="1"/>
          </p:cNvSpPr>
          <p:nvPr>
            <p:ph type="sldNum" sz="quarter" idx="12"/>
          </p:nvPr>
        </p:nvSpPr>
        <p:spPr/>
        <p:txBody>
          <a:body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itle 1"/>
          <p:cNvSpPr>
            <a:spLocks noGrp="1"/>
          </p:cNvSpPr>
          <p:nvPr>
            <p:ph type="title"/>
          </p:nvPr>
        </p:nvSpPr>
        <p:spPr>
          <a:xfrm>
            <a:off x="628650" y="152"/>
            <a:ext cx="7886700" cy="1137137"/>
          </a:xfrm>
        </p:spPr>
        <p:txBody>
          <a:bodyPr/>
          <a:lstStyle/>
          <a:p>
            <a:r>
              <a:rPr lang="en-US"/>
              <a:t>Click to edit Master title style</a:t>
            </a:r>
          </a:p>
        </p:txBody>
      </p:sp>
    </p:spTree>
    <p:extLst>
      <p:ext uri="{BB962C8B-B14F-4D97-AF65-F5344CB8AC3E}">
        <p14:creationId xmlns:p14="http://schemas.microsoft.com/office/powerpoint/2010/main" val="236870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itle Slide N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D24573-46EF-2848-9AB4-1796E909B81D}"/>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bg1"/>
                </a:solidFill>
              </a:defRPr>
            </a:lvl1pPr>
          </a:lstStyle>
          <a:p>
            <a:r>
              <a:rPr lang="en-US" dirty="0"/>
              <a:t>Master Title Slide</a:t>
            </a:r>
          </a:p>
        </p:txBody>
      </p:sp>
      <p:sp>
        <p:nvSpPr>
          <p:cNvPr id="6" name="Subtitle 2">
            <a:extLst>
              <a:ext uri="{FF2B5EF4-FFF2-40B4-BE49-F238E27FC236}">
                <a16:creationId xmlns:a16="http://schemas.microsoft.com/office/drawing/2014/main" id="{085D90FA-B45B-7E40-83F4-5A92118556ED}"/>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6034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Slide Light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7188C-62D5-0D49-ABBF-323EFCA0B510}"/>
              </a:ext>
            </a:extLst>
          </p:cNvPr>
          <p:cNvSpPr>
            <a:spLocks noGrp="1"/>
          </p:cNvSpPr>
          <p:nvPr>
            <p:ph type="ctrTitle" hasCustomPrompt="1"/>
          </p:nvPr>
        </p:nvSpPr>
        <p:spPr>
          <a:xfrm>
            <a:off x="1143000" y="2054711"/>
            <a:ext cx="6858000" cy="1455252"/>
          </a:xfrm>
        </p:spPr>
        <p:txBody>
          <a:bodyPr wrap="square" anchor="ctr" anchorCtr="0">
            <a:normAutofit/>
          </a:bodyPr>
          <a:lstStyle>
            <a:lvl1pPr algn="ctr">
              <a:defRPr sz="4400" b="0" i="0">
                <a:solidFill>
                  <a:schemeClr val="tx1"/>
                </a:solidFill>
              </a:defRPr>
            </a:lvl1pPr>
          </a:lstStyle>
          <a:p>
            <a:r>
              <a:rPr lang="en-US" dirty="0"/>
              <a:t>Master Title Slide</a:t>
            </a:r>
          </a:p>
        </p:txBody>
      </p:sp>
      <p:sp>
        <p:nvSpPr>
          <p:cNvPr id="3" name="Subtitle 2">
            <a:extLst>
              <a:ext uri="{FF2B5EF4-FFF2-40B4-BE49-F238E27FC236}">
                <a16:creationId xmlns:a16="http://schemas.microsoft.com/office/drawing/2014/main" id="{62359093-D9B2-9746-825C-8579878159FE}"/>
              </a:ext>
            </a:extLst>
          </p:cNvPr>
          <p:cNvSpPr>
            <a:spLocks noGrp="1"/>
          </p:cNvSpPr>
          <p:nvPr>
            <p:ph type="subTitle" idx="1"/>
          </p:nvPr>
        </p:nvSpPr>
        <p:spPr>
          <a:xfrm>
            <a:off x="1143000" y="3602038"/>
            <a:ext cx="6858000" cy="1655762"/>
          </a:xfrm>
        </p:spPr>
        <p:txBody>
          <a:bodyPr/>
          <a:lstStyle>
            <a:lvl1pPr marL="0" indent="0" algn="ctr">
              <a:buNone/>
              <a:defRPr sz="2400" b="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3210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0.0 Blank Slide</a:t>
            </a:r>
          </a:p>
        </p:txBody>
      </p:sp>
    </p:spTree>
    <p:extLst>
      <p:ext uri="{BB962C8B-B14F-4D97-AF65-F5344CB8AC3E}">
        <p14:creationId xmlns:p14="http://schemas.microsoft.com/office/powerpoint/2010/main" val="185814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Intro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10" name="Text Placeholder 9">
            <a:extLst>
              <a:ext uri="{FF2B5EF4-FFF2-40B4-BE49-F238E27FC236}">
                <a16:creationId xmlns:a16="http://schemas.microsoft.com/office/drawing/2014/main" id="{033DC77E-3421-C84E-9A73-737F7786464B}"/>
              </a:ext>
            </a:extLst>
          </p:cNvPr>
          <p:cNvSpPr>
            <a:spLocks noGrp="1"/>
          </p:cNvSpPr>
          <p:nvPr>
            <p:ph type="body" sz="quarter" idx="13" hasCustomPrompt="1"/>
          </p:nvPr>
        </p:nvSpPr>
        <p:spPr>
          <a:xfrm>
            <a:off x="3645889" y="2227404"/>
            <a:ext cx="4670822" cy="1042444"/>
          </a:xfrm>
        </p:spPr>
        <p:txBody>
          <a:bodyPr>
            <a:noAutofit/>
          </a:bodyPr>
          <a:lstStyle>
            <a:lvl1pPr marL="0" indent="0" algn="l">
              <a:buNone/>
              <a:defRPr sz="3600" b="0" i="0">
                <a:latin typeface="Museo Sans 900" panose="02000000000000000000" pitchFamily="2" charset="77"/>
                <a:ea typeface="Helvetica Neue" panose="02000503000000020004" pitchFamily="2" charset="0"/>
                <a:cs typeface="Arial" panose="020B0604020202020204" pitchFamily="34" charset="0"/>
              </a:defRPr>
            </a:lvl1pPr>
            <a:lvl2pPr marL="4572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a:buNone/>
              <a:defRPr b="1"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1.1-Intro-Slide</a:t>
            </a:r>
          </a:p>
        </p:txBody>
      </p:sp>
      <p:sp>
        <p:nvSpPr>
          <p:cNvPr id="12" name="Text Placeholder 11">
            <a:extLst>
              <a:ext uri="{FF2B5EF4-FFF2-40B4-BE49-F238E27FC236}">
                <a16:creationId xmlns:a16="http://schemas.microsoft.com/office/drawing/2014/main" id="{46D253D7-7BD0-2649-B026-22029C235D27}"/>
              </a:ext>
            </a:extLst>
          </p:cNvPr>
          <p:cNvSpPr>
            <a:spLocks noGrp="1"/>
          </p:cNvSpPr>
          <p:nvPr>
            <p:ph type="body" sz="quarter" idx="14"/>
          </p:nvPr>
        </p:nvSpPr>
        <p:spPr>
          <a:xfrm>
            <a:off x="3645892" y="3368233"/>
            <a:ext cx="4071530" cy="613458"/>
          </a:xfrm>
        </p:spPr>
        <p:txBody>
          <a:bodyPr>
            <a:noAutofit/>
          </a:bodyPr>
          <a:lstStyle>
            <a:lvl1pPr marL="0" indent="0" algn="l">
              <a:buNone/>
              <a:defRPr sz="1800" b="0" i="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D54C17D-5BE8-4F4A-BDCF-AAEF157F2136}"/>
              </a:ext>
            </a:extLst>
          </p:cNvPr>
          <p:cNvCxnSpPr/>
          <p:nvPr/>
        </p:nvCxnSpPr>
        <p:spPr>
          <a:xfrm>
            <a:off x="3333509" y="2227543"/>
            <a:ext cx="0" cy="17542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C549AA3-C91F-7140-A88A-ED07D953FD52}"/>
              </a:ext>
            </a:extLst>
          </p:cNvPr>
          <p:cNvPicPr>
            <a:picLocks noChangeAspect="1"/>
          </p:cNvPicPr>
          <p:nvPr/>
        </p:nvPicPr>
        <p:blipFill>
          <a:blip r:embed="rId3"/>
          <a:srcRect/>
          <a:stretch/>
        </p:blipFill>
        <p:spPr>
          <a:xfrm>
            <a:off x="317272" y="2449573"/>
            <a:ext cx="2860115" cy="1310225"/>
          </a:xfrm>
          <a:prstGeom prst="rect">
            <a:avLst/>
          </a:prstGeom>
        </p:spPr>
      </p:pic>
    </p:spTree>
    <p:extLst>
      <p:ext uri="{BB962C8B-B14F-4D97-AF65-F5344CB8AC3E}">
        <p14:creationId xmlns:p14="http://schemas.microsoft.com/office/powerpoint/2010/main" val="82162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ral-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981477-FF63-ED4B-9553-4AC9A4F648F1}"/>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2.3: Section-Blank</a:t>
            </a:r>
          </a:p>
        </p:txBody>
      </p:sp>
      <p:sp>
        <p:nvSpPr>
          <p:cNvPr id="7" name="Content Placeholder 2">
            <a:extLst>
              <a:ext uri="{FF2B5EF4-FFF2-40B4-BE49-F238E27FC236}">
                <a16:creationId xmlns:a16="http://schemas.microsoft.com/office/drawing/2014/main" id="{6228E430-88D0-4B47-8315-82FAC32CEA53}"/>
              </a:ext>
            </a:extLst>
          </p:cNvPr>
          <p:cNvSpPr>
            <a:spLocks noGrp="1"/>
          </p:cNvSpPr>
          <p:nvPr>
            <p:ph sz="quarter" idx="15"/>
          </p:nvPr>
        </p:nvSpPr>
        <p:spPr>
          <a:xfrm>
            <a:off x="628650" y="2178053"/>
            <a:ext cx="7886700" cy="278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90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3: Section-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itle 7">
            <a:extLst>
              <a:ext uri="{FF2B5EF4-FFF2-40B4-BE49-F238E27FC236}">
                <a16:creationId xmlns:a16="http://schemas.microsoft.com/office/drawing/2014/main" id="{D7320045-9CEB-3041-9E74-C5CA9305D978}"/>
              </a:ext>
            </a:extLst>
          </p:cNvPr>
          <p:cNvSpPr>
            <a:spLocks noGrp="1"/>
          </p:cNvSpPr>
          <p:nvPr>
            <p:ph type="title" hasCustomPrompt="1"/>
          </p:nvPr>
        </p:nvSpPr>
        <p:spPr>
          <a:xfrm>
            <a:off x="628650" y="2142109"/>
            <a:ext cx="7886700" cy="1325563"/>
          </a:xfrm>
        </p:spPr>
        <p:txBody>
          <a:bodyPr>
            <a:noAutofit/>
          </a:bodyPr>
          <a:lstStyle>
            <a:lvl1pPr algn="ctr">
              <a:defRPr b="0" i="0">
                <a:solidFill>
                  <a:schemeClr val="tx1"/>
                </a:solidFill>
              </a:defRPr>
            </a:lvl1pPr>
          </a:lstStyle>
          <a:p>
            <a:r>
              <a:rPr lang="en-US" dirty="0"/>
              <a:t>2.3: Section-Intro</a:t>
            </a:r>
          </a:p>
        </p:txBody>
      </p:sp>
      <p:sp>
        <p:nvSpPr>
          <p:cNvPr id="10" name="Text Placeholder 9">
            <a:extLst>
              <a:ext uri="{FF2B5EF4-FFF2-40B4-BE49-F238E27FC236}">
                <a16:creationId xmlns:a16="http://schemas.microsoft.com/office/drawing/2014/main" id="{7D56F3E5-93F2-7A41-9829-EEB53139BBEC}"/>
              </a:ext>
            </a:extLst>
          </p:cNvPr>
          <p:cNvSpPr>
            <a:spLocks noGrp="1"/>
          </p:cNvSpPr>
          <p:nvPr>
            <p:ph type="body" sz="quarter" idx="13" hasCustomPrompt="1"/>
          </p:nvPr>
        </p:nvSpPr>
        <p:spPr>
          <a:xfrm>
            <a:off x="2319971" y="3467100"/>
            <a:ext cx="4504135" cy="938213"/>
          </a:xfrm>
        </p:spPr>
        <p:txBody>
          <a:bodyPr>
            <a:noAutofit/>
          </a:bodyPr>
          <a:lstStyle>
            <a:lvl1pPr marL="0" indent="0" algn="ctr">
              <a:buNone/>
              <a:defRPr sz="2000" b="0" i="0">
                <a:solidFill>
                  <a:schemeClr val="tx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Subheading Here</a:t>
            </a:r>
          </a:p>
        </p:txBody>
      </p:sp>
      <p:pic>
        <p:nvPicPr>
          <p:cNvPr id="7" name="Picture 6">
            <a:extLst>
              <a:ext uri="{FF2B5EF4-FFF2-40B4-BE49-F238E27FC236}">
                <a16:creationId xmlns:a16="http://schemas.microsoft.com/office/drawing/2014/main" id="{84A13C71-CE34-2B4E-A888-02B07F2372E5}"/>
              </a:ext>
            </a:extLst>
          </p:cNvPr>
          <p:cNvPicPr>
            <a:picLocks noChangeAspect="1"/>
          </p:cNvPicPr>
          <p:nvPr/>
        </p:nvPicPr>
        <p:blipFill>
          <a:blip r:embed="rId3"/>
          <a:srcRect/>
          <a:stretch/>
        </p:blipFill>
        <p:spPr>
          <a:xfrm>
            <a:off x="4108813" y="6430337"/>
            <a:ext cx="926378" cy="217427"/>
          </a:xfrm>
          <a:prstGeom prst="rect">
            <a:avLst/>
          </a:prstGeom>
        </p:spPr>
      </p:pic>
    </p:spTree>
    <p:extLst>
      <p:ext uri="{BB962C8B-B14F-4D97-AF65-F5344CB8AC3E}">
        <p14:creationId xmlns:p14="http://schemas.microsoft.com/office/powerpoint/2010/main" val="7855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ral-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48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8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69" y="100820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69" y="174638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69"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69" y="442053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6275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Yellow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48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8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69" y="100820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69" y="174638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69"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69" y="442053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2053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urple to Blue-One-Thir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8A6ABB-5E81-7F4C-9F0F-BEED98636098}"/>
              </a:ext>
            </a:extLst>
          </p:cNvPr>
          <p:cNvSpPr/>
          <p:nvPr/>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Date Placeholder 2">
            <a:extLst>
              <a:ext uri="{FF2B5EF4-FFF2-40B4-BE49-F238E27FC236}">
                <a16:creationId xmlns:a16="http://schemas.microsoft.com/office/drawing/2014/main" id="{55F05715-E68F-C141-93AF-FFCA416FD759}"/>
              </a:ext>
            </a:extLst>
          </p:cNvPr>
          <p:cNvSpPr>
            <a:spLocks noGrp="1"/>
          </p:cNvSpPr>
          <p:nvPr>
            <p:ph type="dt" sz="half" idx="10"/>
          </p:nvPr>
        </p:nvSpPr>
        <p:spPr>
          <a:xfrm>
            <a:off x="628650" y="6356489"/>
            <a:ext cx="2057400" cy="365125"/>
          </a:xfrm>
        </p:spPr>
        <p:txBody>
          <a:bodyPr/>
          <a:lstStyle>
            <a:lvl1pPr>
              <a:defRPr b="0" i="0"/>
            </a:lvl1pPr>
          </a:lstStyle>
          <a:p>
            <a:endParaRPr lang="en-US" dirty="0">
              <a:solidFill>
                <a:srgbClr val="183052">
                  <a:tint val="75000"/>
                </a:srgbClr>
              </a:solidFill>
            </a:endParaRPr>
          </a:p>
        </p:txBody>
      </p:sp>
      <p:sp>
        <p:nvSpPr>
          <p:cNvPr id="5" name="Slide Number Placeholder 4">
            <a:extLst>
              <a:ext uri="{FF2B5EF4-FFF2-40B4-BE49-F238E27FC236}">
                <a16:creationId xmlns:a16="http://schemas.microsoft.com/office/drawing/2014/main" id="{F5A82C1A-2A7F-2740-8D4F-C9544D8B8072}"/>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2" name="Title 1">
            <a:extLst>
              <a:ext uri="{FF2B5EF4-FFF2-40B4-BE49-F238E27FC236}">
                <a16:creationId xmlns:a16="http://schemas.microsoft.com/office/drawing/2014/main" id="{E5BD6C17-520B-2741-9852-226CDBC38E0A}"/>
              </a:ext>
            </a:extLst>
          </p:cNvPr>
          <p:cNvSpPr>
            <a:spLocks noGrp="1"/>
          </p:cNvSpPr>
          <p:nvPr>
            <p:ph type="title" hasCustomPrompt="1"/>
          </p:nvPr>
        </p:nvSpPr>
        <p:spPr>
          <a:xfrm>
            <a:off x="439017" y="1373182"/>
            <a:ext cx="2589934" cy="2741757"/>
          </a:xfrm>
        </p:spPr>
        <p:txBody>
          <a:bodyPr>
            <a:normAutofit/>
          </a:bodyPr>
          <a:lstStyle>
            <a:lvl1pPr>
              <a:defRPr sz="4800" b="0" i="0">
                <a:solidFill>
                  <a:schemeClr val="tx1"/>
                </a:solidFill>
              </a:defRPr>
            </a:lvl1pPr>
          </a:lstStyle>
          <a:p>
            <a:r>
              <a:rPr lang="en-US" dirty="0"/>
              <a:t>2.3:</a:t>
            </a:r>
            <a:br>
              <a:rPr lang="en-US" dirty="0"/>
            </a:br>
            <a:r>
              <a:rPr lang="en-US" dirty="0"/>
              <a:t>Section-One-Third</a:t>
            </a:r>
          </a:p>
        </p:txBody>
      </p:sp>
      <p:sp>
        <p:nvSpPr>
          <p:cNvPr id="10" name="Text Placeholder 9">
            <a:extLst>
              <a:ext uri="{FF2B5EF4-FFF2-40B4-BE49-F238E27FC236}">
                <a16:creationId xmlns:a16="http://schemas.microsoft.com/office/drawing/2014/main" id="{3A529D3C-37CA-6642-8006-4C71CDEDECC2}"/>
              </a:ext>
            </a:extLst>
          </p:cNvPr>
          <p:cNvSpPr>
            <a:spLocks noGrp="1"/>
          </p:cNvSpPr>
          <p:nvPr>
            <p:ph type="body" sz="quarter" idx="13" hasCustomPrompt="1"/>
          </p:nvPr>
        </p:nvSpPr>
        <p:spPr>
          <a:xfrm>
            <a:off x="4114869" y="100820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4" name="Text Placeholder 13">
            <a:extLst>
              <a:ext uri="{FF2B5EF4-FFF2-40B4-BE49-F238E27FC236}">
                <a16:creationId xmlns:a16="http://schemas.microsoft.com/office/drawing/2014/main" id="{D3E2B521-BDE3-594A-9F16-C8A7C33506E1}"/>
              </a:ext>
            </a:extLst>
          </p:cNvPr>
          <p:cNvSpPr>
            <a:spLocks noGrp="1"/>
          </p:cNvSpPr>
          <p:nvPr>
            <p:ph type="body" sz="quarter" idx="14"/>
          </p:nvPr>
        </p:nvSpPr>
        <p:spPr>
          <a:xfrm>
            <a:off x="4114869" y="1746389"/>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9">
            <a:extLst>
              <a:ext uri="{FF2B5EF4-FFF2-40B4-BE49-F238E27FC236}">
                <a16:creationId xmlns:a16="http://schemas.microsoft.com/office/drawing/2014/main" id="{78299EC6-F720-BC4F-AF60-E2344D85B3F1}"/>
              </a:ext>
            </a:extLst>
          </p:cNvPr>
          <p:cNvSpPr>
            <a:spLocks noGrp="1"/>
          </p:cNvSpPr>
          <p:nvPr>
            <p:ph type="body" sz="quarter" idx="15" hasCustomPrompt="1"/>
          </p:nvPr>
        </p:nvSpPr>
        <p:spPr>
          <a:xfrm>
            <a:off x="4114869" y="3682212"/>
            <a:ext cx="4481513" cy="550573"/>
          </a:xfrm>
        </p:spPr>
        <p:txBody>
          <a:bodyPr>
            <a:noAutofit/>
          </a:bodyPr>
          <a:lstStyle>
            <a:lvl1pPr marL="0" indent="0">
              <a:buNone/>
              <a:defRPr sz="2400" b="0" i="0">
                <a:latin typeface="Museo Sans 900" panose="02000000000000000000" pitchFamily="2" charset="77"/>
                <a:ea typeface="Helvetica Neue" panose="02000503000000020004" pitchFamily="2" charset="0"/>
                <a:cs typeface="Arial" panose="020B0604020202020204" pitchFamily="34" charset="0"/>
              </a:defRPr>
            </a:lvl1pPr>
          </a:lstStyle>
          <a:p>
            <a:pPr lvl="0"/>
            <a:r>
              <a:rPr lang="en-US" dirty="0"/>
              <a:t>Heading Text</a:t>
            </a:r>
          </a:p>
        </p:txBody>
      </p:sp>
      <p:sp>
        <p:nvSpPr>
          <p:cNvPr id="16" name="Text Placeholder 13">
            <a:extLst>
              <a:ext uri="{FF2B5EF4-FFF2-40B4-BE49-F238E27FC236}">
                <a16:creationId xmlns:a16="http://schemas.microsoft.com/office/drawing/2014/main" id="{849C86D9-D185-CA40-98A4-E07C691B7BBE}"/>
              </a:ext>
            </a:extLst>
          </p:cNvPr>
          <p:cNvSpPr>
            <a:spLocks noGrp="1"/>
          </p:cNvSpPr>
          <p:nvPr>
            <p:ph type="body" sz="quarter" idx="16"/>
          </p:nvPr>
        </p:nvSpPr>
        <p:spPr>
          <a:xfrm>
            <a:off x="4114869" y="4420532"/>
            <a:ext cx="4481513" cy="1287463"/>
          </a:xfrm>
        </p:spPr>
        <p:txBody>
          <a:bodyPr>
            <a:noAutofit/>
          </a:bodyPr>
          <a:lstStyle>
            <a:lvl1pPr marL="0" indent="0">
              <a:buNone/>
              <a:defRPr sz="1800" b="0" i="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0753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ral-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3981477-FF63-ED4B-9553-4AC9A4F648F1}"/>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4">
            <a:extLst>
              <a:ext uri="{FF2B5EF4-FFF2-40B4-BE49-F238E27FC236}">
                <a16:creationId xmlns:a16="http://schemas.microsoft.com/office/drawing/2014/main" id="{BEF4BFB7-FBE3-744F-BCB6-2DBCC7EAB752}"/>
              </a:ext>
            </a:extLst>
          </p:cNvPr>
          <p:cNvSpPr>
            <a:spLocks noGrp="1"/>
          </p:cNvSpPr>
          <p:nvPr>
            <p:ph type="title" hasCustomPrompt="1"/>
          </p:nvPr>
        </p:nvSpPr>
        <p:spPr/>
        <p:txBody>
          <a:bodyPr>
            <a:noAutofit/>
          </a:bodyPr>
          <a:lstStyle>
            <a:lvl1pPr>
              <a:defRPr b="0" i="0"/>
            </a:lvl1pPr>
          </a:lstStyle>
          <a:p>
            <a:r>
              <a:rPr lang="en-US" dirty="0"/>
              <a:t>2.3: Section-Blank</a:t>
            </a:r>
          </a:p>
        </p:txBody>
      </p:sp>
      <p:sp>
        <p:nvSpPr>
          <p:cNvPr id="7" name="Content Placeholder 2">
            <a:extLst>
              <a:ext uri="{FF2B5EF4-FFF2-40B4-BE49-F238E27FC236}">
                <a16:creationId xmlns:a16="http://schemas.microsoft.com/office/drawing/2014/main" id="{6228E430-88D0-4B47-8315-82FAC32CEA53}"/>
              </a:ext>
            </a:extLst>
          </p:cNvPr>
          <p:cNvSpPr>
            <a:spLocks noGrp="1"/>
          </p:cNvSpPr>
          <p:nvPr>
            <p:ph sz="quarter" idx="15"/>
          </p:nvPr>
        </p:nvSpPr>
        <p:spPr>
          <a:xfrm>
            <a:off x="628650" y="2178053"/>
            <a:ext cx="7886700" cy="2786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793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2-Col-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2A2E62-DD4A-44AC-8CF3-19E67FA4A6B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876369" y="2037283"/>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876369"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1" name="Text Placeholder 7">
            <a:extLst>
              <a:ext uri="{FF2B5EF4-FFF2-40B4-BE49-F238E27FC236}">
                <a16:creationId xmlns:a16="http://schemas.microsoft.com/office/drawing/2014/main" id="{472E4538-23B8-8644-89D5-42FA2B1884EE}"/>
              </a:ext>
            </a:extLst>
          </p:cNvPr>
          <p:cNvSpPr>
            <a:spLocks noGrp="1"/>
          </p:cNvSpPr>
          <p:nvPr>
            <p:ph type="body" sz="quarter" idx="15" hasCustomPrompt="1"/>
          </p:nvPr>
        </p:nvSpPr>
        <p:spPr>
          <a:xfrm>
            <a:off x="4999850" y="2037283"/>
            <a:ext cx="3151585"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2" name="Text Placeholder 9">
            <a:extLst>
              <a:ext uri="{FF2B5EF4-FFF2-40B4-BE49-F238E27FC236}">
                <a16:creationId xmlns:a16="http://schemas.microsoft.com/office/drawing/2014/main" id="{5146B340-43E5-8548-93A9-352F69BDE2D1}"/>
              </a:ext>
            </a:extLst>
          </p:cNvPr>
          <p:cNvSpPr>
            <a:spLocks noGrp="1"/>
          </p:cNvSpPr>
          <p:nvPr>
            <p:ph type="body" sz="quarter" idx="16" hasCustomPrompt="1"/>
          </p:nvPr>
        </p:nvSpPr>
        <p:spPr>
          <a:xfrm>
            <a:off x="4999849" y="2778125"/>
            <a:ext cx="3151585"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4.0: Text-2-Column</a:t>
            </a:r>
          </a:p>
        </p:txBody>
      </p:sp>
    </p:spTree>
    <p:extLst>
      <p:ext uri="{BB962C8B-B14F-4D97-AF65-F5344CB8AC3E}">
        <p14:creationId xmlns:p14="http://schemas.microsoft.com/office/powerpoint/2010/main" val="98627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3-Col-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66B11DA-08D0-49B7-8C7F-7D4994046020}"/>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28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4.1: Text-3-Column</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28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28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178892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_4.0-Text-2-Colum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6084CE-3456-4850-870E-62BD083B2D56}"/>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Date Placeholder 1">
            <a:extLst>
              <a:ext uri="{FF2B5EF4-FFF2-40B4-BE49-F238E27FC236}">
                <a16:creationId xmlns:a16="http://schemas.microsoft.com/office/drawing/2014/main" id="{33189BC5-CC0C-0C42-8827-2373CB1A6F6C}"/>
              </a:ext>
            </a:extLst>
          </p:cNvPr>
          <p:cNvSpPr>
            <a:spLocks noGrp="1"/>
          </p:cNvSpPr>
          <p:nvPr>
            <p:ph type="dt" sz="half" idx="10"/>
          </p:nvPr>
        </p:nvSpPr>
        <p:spPr/>
        <p:txBody>
          <a:bodyPr/>
          <a:lstStyle>
            <a:lvl1pPr>
              <a:defRPr b="0" i="0"/>
            </a:lvl1pPr>
          </a:lstStyle>
          <a:p>
            <a:endParaRPr lang="en-US" dirty="0">
              <a:solidFill>
                <a:srgbClr val="183052">
                  <a:tint val="75000"/>
                </a:srgbClr>
              </a:solidFill>
            </a:endParaRPr>
          </a:p>
        </p:txBody>
      </p:sp>
      <p:sp>
        <p:nvSpPr>
          <p:cNvPr id="3" name="Footer Placeholder 2">
            <a:extLst>
              <a:ext uri="{FF2B5EF4-FFF2-40B4-BE49-F238E27FC236}">
                <a16:creationId xmlns:a16="http://schemas.microsoft.com/office/drawing/2014/main" id="{8FF33834-2766-B745-8560-3ADF96283510}"/>
              </a:ext>
            </a:extLst>
          </p:cNvPr>
          <p:cNvSpPr>
            <a:spLocks noGrp="1"/>
          </p:cNvSpPr>
          <p:nvPr>
            <p:ph type="ftr" sz="quarter" idx="11"/>
          </p:nvPr>
        </p:nvSpPr>
        <p:spPr/>
        <p:txBody>
          <a:bodyPr/>
          <a:lstStyle>
            <a:lvl1pPr>
              <a:defRPr b="0" i="0"/>
            </a:lvl1pPr>
          </a:lstStyle>
          <a:p>
            <a:endParaRPr lang="en-US">
              <a:solidFill>
                <a:srgbClr val="183052">
                  <a:tint val="75000"/>
                </a:srgbClr>
              </a:solidFill>
            </a:endParaRPr>
          </a:p>
        </p:txBody>
      </p:sp>
      <p:sp>
        <p:nvSpPr>
          <p:cNvPr id="4" name="Slide Number Placeholder 3">
            <a:extLst>
              <a:ext uri="{FF2B5EF4-FFF2-40B4-BE49-F238E27FC236}">
                <a16:creationId xmlns:a16="http://schemas.microsoft.com/office/drawing/2014/main" id="{0B6007AC-0C6B-4840-B9AD-40A7E25DD67E}"/>
              </a:ext>
            </a:extLst>
          </p:cNvPr>
          <p:cNvSpPr>
            <a:spLocks noGrp="1"/>
          </p:cNvSpPr>
          <p:nvPr>
            <p:ph type="sldNum" sz="quarter" idx="12"/>
          </p:nvPr>
        </p:nvSpPr>
        <p:spPr/>
        <p:txBody>
          <a:bodyPr/>
          <a:lstStyle>
            <a:lvl1pPr>
              <a:defRPr b="0" i="0"/>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8" name="Text Placeholder 7">
            <a:extLst>
              <a:ext uri="{FF2B5EF4-FFF2-40B4-BE49-F238E27FC236}">
                <a16:creationId xmlns:a16="http://schemas.microsoft.com/office/drawing/2014/main" id="{D150D221-743C-5F4F-B3BA-60BE7A8B6EFE}"/>
              </a:ext>
            </a:extLst>
          </p:cNvPr>
          <p:cNvSpPr>
            <a:spLocks noGrp="1"/>
          </p:cNvSpPr>
          <p:nvPr>
            <p:ph type="body" sz="quarter" idx="13" hasCustomPrompt="1"/>
          </p:nvPr>
        </p:nvSpPr>
        <p:spPr>
          <a:xfrm>
            <a:off x="694000" y="2037283"/>
            <a:ext cx="2240184" cy="740779"/>
          </a:xfrm>
        </p:spPr>
        <p:txBody>
          <a:bodyPr lIns="0">
            <a:noAutofit/>
          </a:bodyPr>
          <a:lstStyle>
            <a:lvl1pPr marL="0" indent="0">
              <a:buNone/>
              <a:defRPr sz="2200" b="0" i="1">
                <a:latin typeface="Museo Sans 3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1:</a:t>
            </a:r>
          </a:p>
        </p:txBody>
      </p:sp>
      <p:sp>
        <p:nvSpPr>
          <p:cNvPr id="10" name="Text Placeholder 9">
            <a:extLst>
              <a:ext uri="{FF2B5EF4-FFF2-40B4-BE49-F238E27FC236}">
                <a16:creationId xmlns:a16="http://schemas.microsoft.com/office/drawing/2014/main" id="{318FED51-2ABB-2543-8655-1B9B53C8B5FE}"/>
              </a:ext>
            </a:extLst>
          </p:cNvPr>
          <p:cNvSpPr>
            <a:spLocks noGrp="1"/>
          </p:cNvSpPr>
          <p:nvPr>
            <p:ph type="body" sz="quarter" idx="14" hasCustomPrompt="1"/>
          </p:nvPr>
        </p:nvSpPr>
        <p:spPr>
          <a:xfrm>
            <a:off x="693999"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3" name="Title 7">
            <a:extLst>
              <a:ext uri="{FF2B5EF4-FFF2-40B4-BE49-F238E27FC236}">
                <a16:creationId xmlns:a16="http://schemas.microsoft.com/office/drawing/2014/main" id="{19F9FC86-296D-1742-AB8A-21E927F18710}"/>
              </a:ext>
            </a:extLst>
          </p:cNvPr>
          <p:cNvSpPr>
            <a:spLocks noGrp="1"/>
          </p:cNvSpPr>
          <p:nvPr>
            <p:ph type="title" hasCustomPrompt="1"/>
          </p:nvPr>
        </p:nvSpPr>
        <p:spPr>
          <a:xfrm>
            <a:off x="628650" y="789681"/>
            <a:ext cx="7886700" cy="767316"/>
          </a:xfrm>
        </p:spPr>
        <p:txBody>
          <a:bodyPr lIns="0" anchor="t" anchorCtr="0">
            <a:normAutofit/>
          </a:bodyPr>
          <a:lstStyle>
            <a:lvl1pPr algn="l">
              <a:defRPr sz="2800" b="0" i="0">
                <a:solidFill>
                  <a:schemeClr val="tx1"/>
                </a:solidFill>
              </a:defRPr>
            </a:lvl1pPr>
          </a:lstStyle>
          <a:p>
            <a:r>
              <a:rPr lang="en-US" dirty="0"/>
              <a:t>Do Not Use – This Slide only for Font Embedding</a:t>
            </a:r>
          </a:p>
        </p:txBody>
      </p:sp>
      <p:sp>
        <p:nvSpPr>
          <p:cNvPr id="14" name="Text Placeholder 7">
            <a:extLst>
              <a:ext uri="{FF2B5EF4-FFF2-40B4-BE49-F238E27FC236}">
                <a16:creationId xmlns:a16="http://schemas.microsoft.com/office/drawing/2014/main" id="{7D673467-CAA6-D448-8DAF-60B6BFFBBC2D}"/>
              </a:ext>
            </a:extLst>
          </p:cNvPr>
          <p:cNvSpPr>
            <a:spLocks noGrp="1"/>
          </p:cNvSpPr>
          <p:nvPr>
            <p:ph type="body" sz="quarter" idx="15" hasCustomPrompt="1"/>
          </p:nvPr>
        </p:nvSpPr>
        <p:spPr>
          <a:xfrm>
            <a:off x="3419838" y="2037283"/>
            <a:ext cx="2240184" cy="740779"/>
          </a:xfrm>
        </p:spPr>
        <p:txBody>
          <a:bodyPr lIns="0">
            <a:noAutofit/>
          </a:bodyPr>
          <a:lstStyle>
            <a:lvl1pPr marL="0" indent="0">
              <a:buNone/>
              <a:defRPr sz="2200" b="1" i="1">
                <a:latin typeface="Museo Sans 900"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2:</a:t>
            </a:r>
          </a:p>
        </p:txBody>
      </p:sp>
      <p:sp>
        <p:nvSpPr>
          <p:cNvPr id="15" name="Text Placeholder 9">
            <a:extLst>
              <a:ext uri="{FF2B5EF4-FFF2-40B4-BE49-F238E27FC236}">
                <a16:creationId xmlns:a16="http://schemas.microsoft.com/office/drawing/2014/main" id="{614CB523-3ADA-B74F-A6D1-D420A03B38A2}"/>
              </a:ext>
            </a:extLst>
          </p:cNvPr>
          <p:cNvSpPr>
            <a:spLocks noGrp="1"/>
          </p:cNvSpPr>
          <p:nvPr>
            <p:ph type="body" sz="quarter" idx="16" hasCustomPrompt="1"/>
          </p:nvPr>
        </p:nvSpPr>
        <p:spPr>
          <a:xfrm>
            <a:off x="3419837"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
        <p:nvSpPr>
          <p:cNvPr id="16" name="Text Placeholder 7">
            <a:extLst>
              <a:ext uri="{FF2B5EF4-FFF2-40B4-BE49-F238E27FC236}">
                <a16:creationId xmlns:a16="http://schemas.microsoft.com/office/drawing/2014/main" id="{EA5EE995-CE5D-BD46-9808-22486EC1B038}"/>
              </a:ext>
            </a:extLst>
          </p:cNvPr>
          <p:cNvSpPr>
            <a:spLocks noGrp="1"/>
          </p:cNvSpPr>
          <p:nvPr>
            <p:ph type="body" sz="quarter" idx="17" hasCustomPrompt="1"/>
          </p:nvPr>
        </p:nvSpPr>
        <p:spPr>
          <a:xfrm>
            <a:off x="6119633" y="2037283"/>
            <a:ext cx="2240184" cy="740779"/>
          </a:xfrm>
        </p:spPr>
        <p:txBody>
          <a:bodyPr lIns="0">
            <a:noAutofit/>
          </a:bodyPr>
          <a:lstStyle>
            <a:lvl1pPr marL="0" indent="0">
              <a:buNone/>
              <a:defRPr sz="22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Column 3:</a:t>
            </a:r>
          </a:p>
        </p:txBody>
      </p:sp>
      <p:sp>
        <p:nvSpPr>
          <p:cNvPr id="17" name="Text Placeholder 9">
            <a:extLst>
              <a:ext uri="{FF2B5EF4-FFF2-40B4-BE49-F238E27FC236}">
                <a16:creationId xmlns:a16="http://schemas.microsoft.com/office/drawing/2014/main" id="{F66A5E30-83AA-CC44-BCEF-44B417946AC8}"/>
              </a:ext>
            </a:extLst>
          </p:cNvPr>
          <p:cNvSpPr>
            <a:spLocks noGrp="1"/>
          </p:cNvSpPr>
          <p:nvPr>
            <p:ph type="body" sz="quarter" idx="18" hasCustomPrompt="1"/>
          </p:nvPr>
        </p:nvSpPr>
        <p:spPr>
          <a:xfrm>
            <a:off x="6119633" y="2778125"/>
            <a:ext cx="2240184" cy="2858746"/>
          </a:xfrm>
        </p:spPr>
        <p:txBody>
          <a:bodyPr lIns="0">
            <a:noAutofit/>
          </a:bodyPr>
          <a:lstStyle>
            <a:lvl1pPr marL="0" indent="0">
              <a:lnSpc>
                <a:spcPct val="110000"/>
              </a:lnSpc>
              <a:spcBef>
                <a:spcPts val="0"/>
              </a:spcBef>
              <a:spcAft>
                <a:spcPts val="1200"/>
              </a:spcAft>
              <a:buNone/>
              <a:defRPr sz="1600" b="0" i="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a:p>
            <a:pPr lvl="0"/>
            <a:r>
              <a:rPr lang="en-US" dirty="0" err="1"/>
              <a:t>Unostrud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p:txBody>
      </p:sp>
    </p:spTree>
    <p:extLst>
      <p:ext uri="{BB962C8B-B14F-4D97-AF65-F5344CB8AC3E}">
        <p14:creationId xmlns:p14="http://schemas.microsoft.com/office/powerpoint/2010/main" val="424895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553117-B037-4281-B91E-ADBFB56BED5F}"/>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sz="half" idx="1"/>
          </p:nvPr>
        </p:nvSpPr>
        <p:spPr>
          <a:xfrm>
            <a:off x="457200" y="1448188"/>
            <a:ext cx="3657600" cy="4677976"/>
          </a:xfrm>
        </p:spPr>
        <p:txBody>
          <a:bodyPr/>
          <a:lstStyle>
            <a:lvl1pPr>
              <a:defRPr sz="2600">
                <a:solidFill>
                  <a:srgbClr val="404040"/>
                </a:solidFill>
                <a:latin typeface="+mn-lt"/>
                <a:cs typeface="Arial" panose="020B0604020202020204" pitchFamily="34" charset="0"/>
              </a:defRPr>
            </a:lvl1pPr>
            <a:lvl2pPr>
              <a:defRPr sz="2200">
                <a:solidFill>
                  <a:srgbClr val="404040"/>
                </a:solidFill>
                <a:latin typeface="Arial" panose="020B0604020202020204" pitchFamily="34" charset="0"/>
                <a:cs typeface="Arial" panose="020B0604020202020204" pitchFamily="34" charset="0"/>
              </a:defRPr>
            </a:lvl2pPr>
            <a:lvl3pPr>
              <a:defRPr sz="2000">
                <a:solidFill>
                  <a:srgbClr val="404040"/>
                </a:solidFill>
                <a:latin typeface="Arial" panose="020B0604020202020204" pitchFamily="34" charset="0"/>
                <a:cs typeface="Arial" panose="020B0604020202020204" pitchFamily="34" charset="0"/>
              </a:defRPr>
            </a:lvl3pPr>
            <a:lvl4pPr>
              <a:defRPr sz="1800">
                <a:solidFill>
                  <a:srgbClr val="404040"/>
                </a:solidFill>
                <a:latin typeface="Arial" panose="020B0604020202020204" pitchFamily="34" charset="0"/>
                <a:cs typeface="Arial" panose="020B0604020202020204" pitchFamily="34" charset="0"/>
              </a:defRPr>
            </a:lvl4pPr>
            <a:lvl5pPr>
              <a:defRPr sz="1800">
                <a:solidFill>
                  <a:srgbClr val="404040"/>
                </a:solidFill>
                <a:latin typeface="Arial" panose="020B0604020202020204" pitchFamily="34" charset="0"/>
                <a:cs typeface="Arial" panose="020B060402020202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4267200" y="1448188"/>
            <a:ext cx="3657600" cy="4677976"/>
          </a:xfrm>
        </p:spPr>
        <p:txBody>
          <a:bodyPr/>
          <a:lstStyle>
            <a:lvl1pPr>
              <a:defRPr sz="2600">
                <a:solidFill>
                  <a:srgbClr val="404040"/>
                </a:solidFill>
                <a:latin typeface="+mn-lt"/>
                <a:cs typeface="Open Sans"/>
              </a:defRPr>
            </a:lvl1pPr>
            <a:lvl2pPr>
              <a:defRPr sz="2200">
                <a:solidFill>
                  <a:srgbClr val="404040"/>
                </a:solidFill>
                <a:latin typeface="Open Sans"/>
                <a:cs typeface="Open Sans"/>
              </a:defRPr>
            </a:lvl2pPr>
            <a:lvl3pPr>
              <a:defRPr sz="2000">
                <a:solidFill>
                  <a:srgbClr val="404040"/>
                </a:solidFill>
                <a:latin typeface="Open Sans"/>
                <a:cs typeface="Open Sans"/>
              </a:defRPr>
            </a:lvl3pPr>
            <a:lvl4pPr>
              <a:defRPr sz="1800">
                <a:solidFill>
                  <a:srgbClr val="404040"/>
                </a:solidFill>
                <a:latin typeface="Open Sans"/>
                <a:cs typeface="Open Sans"/>
              </a:defRPr>
            </a:lvl4pPr>
            <a:lvl5pPr>
              <a:defRPr sz="1800">
                <a:solidFill>
                  <a:srgbClr val="404040"/>
                </a:solidFill>
                <a:latin typeface="Open Sans"/>
                <a:cs typeface="Open Sans"/>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lvl1pPr>
              <a:defRPr>
                <a:latin typeface="Open Sans"/>
                <a:cs typeface="Open Sans"/>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
        <p:nvSpPr>
          <p:cNvPr id="9" name="Title 1"/>
          <p:cNvSpPr>
            <a:spLocks noGrp="1"/>
          </p:cNvSpPr>
          <p:nvPr>
            <p:ph type="title"/>
          </p:nvPr>
        </p:nvSpPr>
        <p:spPr>
          <a:xfrm>
            <a:off x="0" y="140"/>
            <a:ext cx="9144000" cy="1214249"/>
          </a:xfrm>
        </p:spPr>
        <p:txBody>
          <a:bodyPr>
            <a:normAutofit/>
          </a:bodyPr>
          <a:lstStyle>
            <a:lvl1pPr algn="ctr">
              <a:defRPr sz="2000">
                <a:latin typeface="+mn-lt"/>
                <a:cs typeface="Open Sans"/>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68696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D980E4-D272-49FD-A2B1-5843CB5A8429}"/>
              </a:ext>
            </a:extLst>
          </p:cNvPr>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685800" y="91454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26701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7009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6.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FD87F-3C2C-A540-A46B-DE776474002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713F90-E18F-B74C-B11E-3A212D8B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C74859-7E37-0944-A2FD-85AC5C03DF80}"/>
              </a:ext>
            </a:extLst>
          </p:cNvPr>
          <p:cNvSpPr>
            <a:spLocks noGrp="1"/>
          </p:cNvSpPr>
          <p:nvPr>
            <p:ph type="dt" sz="half" idx="2"/>
          </p:nvPr>
        </p:nvSpPr>
        <p:spPr>
          <a:xfrm>
            <a:off x="628650" y="6356529"/>
            <a:ext cx="2057400" cy="365125"/>
          </a:xfrm>
          <a:prstGeom prst="rect">
            <a:avLst/>
          </a:prstGeom>
        </p:spPr>
        <p:txBody>
          <a:bodyPr vert="horz" lIns="91440" tIns="45720" rIns="91440" bIns="45720" rtlCol="0" anchor="ctr"/>
          <a:lstStyle>
            <a:lvl1pPr algn="l">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5" name="Footer Placeholder 4">
            <a:extLst>
              <a:ext uri="{FF2B5EF4-FFF2-40B4-BE49-F238E27FC236}">
                <a16:creationId xmlns:a16="http://schemas.microsoft.com/office/drawing/2014/main" id="{E0C66985-8B9F-C644-BECF-BF5A0CC2356F}"/>
              </a:ext>
            </a:extLst>
          </p:cNvPr>
          <p:cNvSpPr>
            <a:spLocks noGrp="1"/>
          </p:cNvSpPr>
          <p:nvPr>
            <p:ph type="ftr" sz="quarter" idx="3"/>
          </p:nvPr>
        </p:nvSpPr>
        <p:spPr>
          <a:xfrm>
            <a:off x="3028950" y="6356529"/>
            <a:ext cx="3086100" cy="365125"/>
          </a:xfrm>
          <a:prstGeom prst="rect">
            <a:avLst/>
          </a:prstGeom>
        </p:spPr>
        <p:txBody>
          <a:bodyPr vert="horz" lIns="91440" tIns="45720" rIns="91440" bIns="45720" rtlCol="0" anchor="ctr"/>
          <a:lstStyle>
            <a:lvl1pPr algn="ct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endParaRPr lang="en-US">
              <a:solidFill>
                <a:srgbClr val="183052">
                  <a:tint val="75000"/>
                </a:srgbClr>
              </a:solidFill>
            </a:endParaRPr>
          </a:p>
        </p:txBody>
      </p:sp>
      <p:sp>
        <p:nvSpPr>
          <p:cNvPr id="6" name="Slide Number Placeholder 5">
            <a:extLst>
              <a:ext uri="{FF2B5EF4-FFF2-40B4-BE49-F238E27FC236}">
                <a16:creationId xmlns:a16="http://schemas.microsoft.com/office/drawing/2014/main" id="{58B8E3A3-0772-9A44-A8CD-A71F62A37434}"/>
              </a:ext>
            </a:extLst>
          </p:cNvPr>
          <p:cNvSpPr>
            <a:spLocks noGrp="1"/>
          </p:cNvSpPr>
          <p:nvPr>
            <p:ph type="sldNum" sz="quarter" idx="4"/>
          </p:nvPr>
        </p:nvSpPr>
        <p:spPr>
          <a:xfrm>
            <a:off x="6457950" y="6356529"/>
            <a:ext cx="2057400" cy="365125"/>
          </a:xfrm>
          <a:prstGeom prst="rect">
            <a:avLst/>
          </a:prstGeom>
        </p:spPr>
        <p:txBody>
          <a:bodyPr vert="horz" lIns="91440" tIns="45720" rIns="91440" bIns="45720" rtlCol="0" anchor="ctr"/>
          <a:lstStyle>
            <a:lvl1pPr algn="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Tree>
    <p:extLst>
      <p:ext uri="{BB962C8B-B14F-4D97-AF65-F5344CB8AC3E}">
        <p14:creationId xmlns:p14="http://schemas.microsoft.com/office/powerpoint/2010/main" val="20164478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FD87F-3C2C-A540-A46B-DE776474002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713F90-E18F-B74C-B11E-3A212D8B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C74859-7E37-0944-A2FD-85AC5C03DF80}"/>
              </a:ext>
            </a:extLst>
          </p:cNvPr>
          <p:cNvSpPr>
            <a:spLocks noGrp="1"/>
          </p:cNvSpPr>
          <p:nvPr>
            <p:ph type="dt" sz="half" idx="2"/>
          </p:nvPr>
        </p:nvSpPr>
        <p:spPr>
          <a:xfrm>
            <a:off x="628650" y="6356525"/>
            <a:ext cx="2057400" cy="365125"/>
          </a:xfrm>
          <a:prstGeom prst="rect">
            <a:avLst/>
          </a:prstGeom>
        </p:spPr>
        <p:txBody>
          <a:bodyPr vert="horz" lIns="91440" tIns="45720" rIns="91440" bIns="45720" rtlCol="0" anchor="ctr"/>
          <a:lstStyle>
            <a:lvl1pPr algn="l">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5" name="Footer Placeholder 4">
            <a:extLst>
              <a:ext uri="{FF2B5EF4-FFF2-40B4-BE49-F238E27FC236}">
                <a16:creationId xmlns:a16="http://schemas.microsoft.com/office/drawing/2014/main" id="{E0C66985-8B9F-C644-BECF-BF5A0CC2356F}"/>
              </a:ext>
            </a:extLst>
          </p:cNvPr>
          <p:cNvSpPr>
            <a:spLocks noGrp="1"/>
          </p:cNvSpPr>
          <p:nvPr>
            <p:ph type="ftr" sz="quarter" idx="3"/>
          </p:nvPr>
        </p:nvSpPr>
        <p:spPr>
          <a:xfrm>
            <a:off x="3028950" y="6356525"/>
            <a:ext cx="3086100" cy="365125"/>
          </a:xfrm>
          <a:prstGeom prst="rect">
            <a:avLst/>
          </a:prstGeom>
        </p:spPr>
        <p:txBody>
          <a:bodyPr vert="horz" lIns="91440" tIns="45720" rIns="91440" bIns="45720" rtlCol="0" anchor="ctr"/>
          <a:lstStyle>
            <a:lvl1pPr algn="ct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endParaRPr lang="en-US">
              <a:solidFill>
                <a:srgbClr val="183052">
                  <a:tint val="75000"/>
                </a:srgbClr>
              </a:solidFill>
            </a:endParaRPr>
          </a:p>
        </p:txBody>
      </p:sp>
      <p:sp>
        <p:nvSpPr>
          <p:cNvPr id="6" name="Slide Number Placeholder 5">
            <a:extLst>
              <a:ext uri="{FF2B5EF4-FFF2-40B4-BE49-F238E27FC236}">
                <a16:creationId xmlns:a16="http://schemas.microsoft.com/office/drawing/2014/main" id="{58B8E3A3-0772-9A44-A8CD-A71F62A37434}"/>
              </a:ext>
            </a:extLst>
          </p:cNvPr>
          <p:cNvSpPr>
            <a:spLocks noGrp="1"/>
          </p:cNvSpPr>
          <p:nvPr>
            <p:ph type="sldNum" sz="quarter" idx="4"/>
          </p:nvPr>
        </p:nvSpPr>
        <p:spPr>
          <a:xfrm>
            <a:off x="6457950" y="6356525"/>
            <a:ext cx="2057400" cy="365125"/>
          </a:xfrm>
          <a:prstGeom prst="rect">
            <a:avLst/>
          </a:prstGeom>
        </p:spPr>
        <p:txBody>
          <a:bodyPr vert="horz" lIns="91440" tIns="45720" rIns="91440" bIns="45720" rtlCol="0" anchor="ctr"/>
          <a:lstStyle>
            <a:lvl1pPr algn="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Tree>
    <p:extLst>
      <p:ext uri="{BB962C8B-B14F-4D97-AF65-F5344CB8AC3E}">
        <p14:creationId xmlns:p14="http://schemas.microsoft.com/office/powerpoint/2010/main" val="207469967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FD87F-3C2C-A540-A46B-DE776474002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713F90-E18F-B74C-B11E-3A212D8B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C74859-7E37-0944-A2FD-85AC5C03DF80}"/>
              </a:ext>
            </a:extLst>
          </p:cNvPr>
          <p:cNvSpPr>
            <a:spLocks noGrp="1"/>
          </p:cNvSpPr>
          <p:nvPr>
            <p:ph type="dt" sz="half" idx="2"/>
          </p:nvPr>
        </p:nvSpPr>
        <p:spPr>
          <a:xfrm>
            <a:off x="628650" y="6356519"/>
            <a:ext cx="2057400" cy="365125"/>
          </a:xfrm>
          <a:prstGeom prst="rect">
            <a:avLst/>
          </a:prstGeom>
        </p:spPr>
        <p:txBody>
          <a:bodyPr vert="horz" lIns="91440" tIns="45720" rIns="91440" bIns="45720" rtlCol="0" anchor="ctr"/>
          <a:lstStyle>
            <a:lvl1pPr algn="l">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5" name="Footer Placeholder 4">
            <a:extLst>
              <a:ext uri="{FF2B5EF4-FFF2-40B4-BE49-F238E27FC236}">
                <a16:creationId xmlns:a16="http://schemas.microsoft.com/office/drawing/2014/main" id="{E0C66985-8B9F-C644-BECF-BF5A0CC2356F}"/>
              </a:ext>
            </a:extLst>
          </p:cNvPr>
          <p:cNvSpPr>
            <a:spLocks noGrp="1"/>
          </p:cNvSpPr>
          <p:nvPr>
            <p:ph type="ftr" sz="quarter" idx="3"/>
          </p:nvPr>
        </p:nvSpPr>
        <p:spPr>
          <a:xfrm>
            <a:off x="3028950" y="6356519"/>
            <a:ext cx="3086100" cy="365125"/>
          </a:xfrm>
          <a:prstGeom prst="rect">
            <a:avLst/>
          </a:prstGeom>
        </p:spPr>
        <p:txBody>
          <a:bodyPr vert="horz" lIns="91440" tIns="45720" rIns="91440" bIns="45720" rtlCol="0" anchor="ctr"/>
          <a:lstStyle>
            <a:lvl1pPr algn="ct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endParaRPr lang="en-US">
              <a:solidFill>
                <a:srgbClr val="183052">
                  <a:tint val="75000"/>
                </a:srgbClr>
              </a:solidFill>
            </a:endParaRPr>
          </a:p>
        </p:txBody>
      </p:sp>
      <p:sp>
        <p:nvSpPr>
          <p:cNvPr id="6" name="Slide Number Placeholder 5">
            <a:extLst>
              <a:ext uri="{FF2B5EF4-FFF2-40B4-BE49-F238E27FC236}">
                <a16:creationId xmlns:a16="http://schemas.microsoft.com/office/drawing/2014/main" id="{58B8E3A3-0772-9A44-A8CD-A71F62A37434}"/>
              </a:ext>
            </a:extLst>
          </p:cNvPr>
          <p:cNvSpPr>
            <a:spLocks noGrp="1"/>
          </p:cNvSpPr>
          <p:nvPr>
            <p:ph type="sldNum" sz="quarter" idx="4"/>
          </p:nvPr>
        </p:nvSpPr>
        <p:spPr>
          <a:xfrm>
            <a:off x="6457950" y="6356519"/>
            <a:ext cx="2057400" cy="365125"/>
          </a:xfrm>
          <a:prstGeom prst="rect">
            <a:avLst/>
          </a:prstGeom>
        </p:spPr>
        <p:txBody>
          <a:bodyPr vert="horz" lIns="91440" tIns="45720" rIns="91440" bIns="45720" rtlCol="0" anchor="ctr"/>
          <a:lstStyle>
            <a:lvl1pPr algn="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Tree>
    <p:extLst>
      <p:ext uri="{BB962C8B-B14F-4D97-AF65-F5344CB8AC3E}">
        <p14:creationId xmlns:p14="http://schemas.microsoft.com/office/powerpoint/2010/main" val="284855213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FD87F-3C2C-A540-A46B-DE776474002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713F90-E18F-B74C-B11E-3A212D8B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C74859-7E37-0944-A2FD-85AC5C03DF80}"/>
              </a:ext>
            </a:extLst>
          </p:cNvPr>
          <p:cNvSpPr>
            <a:spLocks noGrp="1"/>
          </p:cNvSpPr>
          <p:nvPr>
            <p:ph type="dt" sz="half" idx="2"/>
          </p:nvPr>
        </p:nvSpPr>
        <p:spPr>
          <a:xfrm>
            <a:off x="628650" y="6356511"/>
            <a:ext cx="2057400" cy="365125"/>
          </a:xfrm>
          <a:prstGeom prst="rect">
            <a:avLst/>
          </a:prstGeom>
        </p:spPr>
        <p:txBody>
          <a:bodyPr vert="horz" lIns="91440" tIns="45720" rIns="91440" bIns="45720" rtlCol="0" anchor="ctr"/>
          <a:lstStyle>
            <a:lvl1pPr algn="l">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5" name="Footer Placeholder 4">
            <a:extLst>
              <a:ext uri="{FF2B5EF4-FFF2-40B4-BE49-F238E27FC236}">
                <a16:creationId xmlns:a16="http://schemas.microsoft.com/office/drawing/2014/main" id="{E0C66985-8B9F-C644-BECF-BF5A0CC2356F}"/>
              </a:ext>
            </a:extLst>
          </p:cNvPr>
          <p:cNvSpPr>
            <a:spLocks noGrp="1"/>
          </p:cNvSpPr>
          <p:nvPr>
            <p:ph type="ftr" sz="quarter" idx="3"/>
          </p:nvPr>
        </p:nvSpPr>
        <p:spPr>
          <a:xfrm>
            <a:off x="3028950" y="6356511"/>
            <a:ext cx="3086100" cy="365125"/>
          </a:xfrm>
          <a:prstGeom prst="rect">
            <a:avLst/>
          </a:prstGeom>
        </p:spPr>
        <p:txBody>
          <a:bodyPr vert="horz" lIns="91440" tIns="45720" rIns="91440" bIns="45720" rtlCol="0" anchor="ctr"/>
          <a:lstStyle>
            <a:lvl1pPr algn="ct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endParaRPr lang="en-US">
              <a:solidFill>
                <a:srgbClr val="183052">
                  <a:tint val="75000"/>
                </a:srgbClr>
              </a:solidFill>
            </a:endParaRPr>
          </a:p>
        </p:txBody>
      </p:sp>
      <p:sp>
        <p:nvSpPr>
          <p:cNvPr id="6" name="Slide Number Placeholder 5">
            <a:extLst>
              <a:ext uri="{FF2B5EF4-FFF2-40B4-BE49-F238E27FC236}">
                <a16:creationId xmlns:a16="http://schemas.microsoft.com/office/drawing/2014/main" id="{58B8E3A3-0772-9A44-A8CD-A71F62A37434}"/>
              </a:ext>
            </a:extLst>
          </p:cNvPr>
          <p:cNvSpPr>
            <a:spLocks noGrp="1"/>
          </p:cNvSpPr>
          <p:nvPr>
            <p:ph type="sldNum" sz="quarter" idx="4"/>
          </p:nvPr>
        </p:nvSpPr>
        <p:spPr>
          <a:xfrm>
            <a:off x="6457950" y="6356511"/>
            <a:ext cx="2057400" cy="365125"/>
          </a:xfrm>
          <a:prstGeom prst="rect">
            <a:avLst/>
          </a:prstGeom>
        </p:spPr>
        <p:txBody>
          <a:bodyPr vert="horz" lIns="91440" tIns="45720" rIns="91440" bIns="45720" rtlCol="0" anchor="ctr"/>
          <a:lstStyle>
            <a:lvl1pPr algn="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Tree>
    <p:extLst>
      <p:ext uri="{BB962C8B-B14F-4D97-AF65-F5344CB8AC3E}">
        <p14:creationId xmlns:p14="http://schemas.microsoft.com/office/powerpoint/2010/main" val="362333515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FD87F-3C2C-A540-A46B-DE776474002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713F90-E18F-B74C-B11E-3A212D8B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C74859-7E37-0944-A2FD-85AC5C03DF80}"/>
              </a:ext>
            </a:extLst>
          </p:cNvPr>
          <p:cNvSpPr>
            <a:spLocks noGrp="1"/>
          </p:cNvSpPr>
          <p:nvPr>
            <p:ph type="dt" sz="half" idx="2"/>
          </p:nvPr>
        </p:nvSpPr>
        <p:spPr>
          <a:xfrm>
            <a:off x="628650" y="6356501"/>
            <a:ext cx="2057400" cy="365125"/>
          </a:xfrm>
          <a:prstGeom prst="rect">
            <a:avLst/>
          </a:prstGeom>
        </p:spPr>
        <p:txBody>
          <a:bodyPr vert="horz" lIns="91440" tIns="45720" rIns="91440" bIns="45720" rtlCol="0" anchor="ctr"/>
          <a:lstStyle>
            <a:lvl1pPr algn="l">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5" name="Footer Placeholder 4">
            <a:extLst>
              <a:ext uri="{FF2B5EF4-FFF2-40B4-BE49-F238E27FC236}">
                <a16:creationId xmlns:a16="http://schemas.microsoft.com/office/drawing/2014/main" id="{E0C66985-8B9F-C644-BECF-BF5A0CC2356F}"/>
              </a:ext>
            </a:extLst>
          </p:cNvPr>
          <p:cNvSpPr>
            <a:spLocks noGrp="1"/>
          </p:cNvSpPr>
          <p:nvPr>
            <p:ph type="ftr" sz="quarter" idx="3"/>
          </p:nvPr>
        </p:nvSpPr>
        <p:spPr>
          <a:xfrm>
            <a:off x="3028950" y="6356501"/>
            <a:ext cx="3086100" cy="365125"/>
          </a:xfrm>
          <a:prstGeom prst="rect">
            <a:avLst/>
          </a:prstGeom>
        </p:spPr>
        <p:txBody>
          <a:bodyPr vert="horz" lIns="91440" tIns="45720" rIns="91440" bIns="45720" rtlCol="0" anchor="ctr"/>
          <a:lstStyle>
            <a:lvl1pPr algn="ct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endParaRPr lang="en-US">
              <a:solidFill>
                <a:srgbClr val="183052">
                  <a:tint val="75000"/>
                </a:srgbClr>
              </a:solidFill>
            </a:endParaRPr>
          </a:p>
        </p:txBody>
      </p:sp>
      <p:sp>
        <p:nvSpPr>
          <p:cNvPr id="6" name="Slide Number Placeholder 5">
            <a:extLst>
              <a:ext uri="{FF2B5EF4-FFF2-40B4-BE49-F238E27FC236}">
                <a16:creationId xmlns:a16="http://schemas.microsoft.com/office/drawing/2014/main" id="{58B8E3A3-0772-9A44-A8CD-A71F62A37434}"/>
              </a:ext>
            </a:extLst>
          </p:cNvPr>
          <p:cNvSpPr>
            <a:spLocks noGrp="1"/>
          </p:cNvSpPr>
          <p:nvPr>
            <p:ph type="sldNum" sz="quarter" idx="4"/>
          </p:nvPr>
        </p:nvSpPr>
        <p:spPr>
          <a:xfrm>
            <a:off x="6457950" y="6356501"/>
            <a:ext cx="2057400" cy="365125"/>
          </a:xfrm>
          <a:prstGeom prst="rect">
            <a:avLst/>
          </a:prstGeom>
        </p:spPr>
        <p:txBody>
          <a:bodyPr vert="horz" lIns="91440" tIns="45720" rIns="91440" bIns="45720" rtlCol="0" anchor="ctr"/>
          <a:lstStyle>
            <a:lvl1pPr algn="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Tree>
    <p:extLst>
      <p:ext uri="{BB962C8B-B14F-4D97-AF65-F5344CB8AC3E}">
        <p14:creationId xmlns:p14="http://schemas.microsoft.com/office/powerpoint/2010/main" val="114862631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FD87F-3C2C-A540-A46B-DE776474002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713F90-E18F-B74C-B11E-3A212D8B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C74859-7E37-0944-A2FD-85AC5C03DF80}"/>
              </a:ext>
            </a:extLst>
          </p:cNvPr>
          <p:cNvSpPr>
            <a:spLocks noGrp="1"/>
          </p:cNvSpPr>
          <p:nvPr>
            <p:ph type="dt" sz="half" idx="2"/>
          </p:nvPr>
        </p:nvSpPr>
        <p:spPr>
          <a:xfrm>
            <a:off x="628650" y="6356489"/>
            <a:ext cx="2057400" cy="365125"/>
          </a:xfrm>
          <a:prstGeom prst="rect">
            <a:avLst/>
          </a:prstGeom>
        </p:spPr>
        <p:txBody>
          <a:bodyPr vert="horz" lIns="91440" tIns="45720" rIns="91440" bIns="45720" rtlCol="0" anchor="ctr"/>
          <a:lstStyle>
            <a:lvl1pPr algn="l">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5" name="Footer Placeholder 4">
            <a:extLst>
              <a:ext uri="{FF2B5EF4-FFF2-40B4-BE49-F238E27FC236}">
                <a16:creationId xmlns:a16="http://schemas.microsoft.com/office/drawing/2014/main" id="{E0C66985-8B9F-C644-BECF-BF5A0CC2356F}"/>
              </a:ext>
            </a:extLst>
          </p:cNvPr>
          <p:cNvSpPr>
            <a:spLocks noGrp="1"/>
          </p:cNvSpPr>
          <p:nvPr>
            <p:ph type="ftr" sz="quarter" idx="3"/>
          </p:nvPr>
        </p:nvSpPr>
        <p:spPr>
          <a:xfrm>
            <a:off x="3028950" y="6356489"/>
            <a:ext cx="3086100" cy="365125"/>
          </a:xfrm>
          <a:prstGeom prst="rect">
            <a:avLst/>
          </a:prstGeom>
        </p:spPr>
        <p:txBody>
          <a:bodyPr vert="horz" lIns="91440" tIns="45720" rIns="91440" bIns="45720" rtlCol="0" anchor="ctr"/>
          <a:lstStyle>
            <a:lvl1pPr algn="ct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endParaRPr lang="en-US">
              <a:solidFill>
                <a:srgbClr val="183052">
                  <a:tint val="75000"/>
                </a:srgbClr>
              </a:solidFill>
            </a:endParaRPr>
          </a:p>
        </p:txBody>
      </p:sp>
      <p:sp>
        <p:nvSpPr>
          <p:cNvPr id="6" name="Slide Number Placeholder 5">
            <a:extLst>
              <a:ext uri="{FF2B5EF4-FFF2-40B4-BE49-F238E27FC236}">
                <a16:creationId xmlns:a16="http://schemas.microsoft.com/office/drawing/2014/main" id="{58B8E3A3-0772-9A44-A8CD-A71F62A37434}"/>
              </a:ext>
            </a:extLst>
          </p:cNvPr>
          <p:cNvSpPr>
            <a:spLocks noGrp="1"/>
          </p:cNvSpPr>
          <p:nvPr>
            <p:ph type="sldNum" sz="quarter" idx="4"/>
          </p:nvPr>
        </p:nvSpPr>
        <p:spPr>
          <a:xfrm>
            <a:off x="6457950" y="6356489"/>
            <a:ext cx="2057400" cy="365125"/>
          </a:xfrm>
          <a:prstGeom prst="rect">
            <a:avLst/>
          </a:prstGeom>
        </p:spPr>
        <p:txBody>
          <a:bodyPr vert="horz" lIns="91440" tIns="45720" rIns="91440" bIns="45720" rtlCol="0" anchor="ctr"/>
          <a:lstStyle>
            <a:lvl1pPr algn="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Tree>
    <p:extLst>
      <p:ext uri="{BB962C8B-B14F-4D97-AF65-F5344CB8AC3E}">
        <p14:creationId xmlns:p14="http://schemas.microsoft.com/office/powerpoint/2010/main" val="8297798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CFD87F-3C2C-A540-A46B-DE776474002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713F90-E18F-B74C-B11E-3A212D8B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C74859-7E37-0944-A2FD-85AC5C03DF80}"/>
              </a:ext>
            </a:extLst>
          </p:cNvPr>
          <p:cNvSpPr>
            <a:spLocks noGrp="1"/>
          </p:cNvSpPr>
          <p:nvPr>
            <p:ph type="dt" sz="half" idx="2"/>
          </p:nvPr>
        </p:nvSpPr>
        <p:spPr>
          <a:xfrm>
            <a:off x="628650" y="6356441"/>
            <a:ext cx="2057400" cy="365125"/>
          </a:xfrm>
          <a:prstGeom prst="rect">
            <a:avLst/>
          </a:prstGeom>
        </p:spPr>
        <p:txBody>
          <a:bodyPr vert="horz" lIns="91440" tIns="45720" rIns="91440" bIns="45720" rtlCol="0" anchor="ctr"/>
          <a:lstStyle>
            <a:lvl1pPr algn="l">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E3401D66-76ED-4565-A0C7-3A2EF6F40DDD}" type="datetimeFigureOut">
              <a:rPr lang="en-US" smtClean="0">
                <a:solidFill>
                  <a:srgbClr val="183052">
                    <a:tint val="75000"/>
                  </a:srgbClr>
                </a:solidFill>
              </a:rPr>
              <a:pPr/>
              <a:t>7/1/2021</a:t>
            </a:fld>
            <a:endParaRPr lang="en-US">
              <a:solidFill>
                <a:srgbClr val="183052">
                  <a:tint val="75000"/>
                </a:srgbClr>
              </a:solidFill>
            </a:endParaRPr>
          </a:p>
        </p:txBody>
      </p:sp>
      <p:sp>
        <p:nvSpPr>
          <p:cNvPr id="5" name="Footer Placeholder 4">
            <a:extLst>
              <a:ext uri="{FF2B5EF4-FFF2-40B4-BE49-F238E27FC236}">
                <a16:creationId xmlns:a16="http://schemas.microsoft.com/office/drawing/2014/main" id="{E0C66985-8B9F-C644-BECF-BF5A0CC2356F}"/>
              </a:ext>
            </a:extLst>
          </p:cNvPr>
          <p:cNvSpPr>
            <a:spLocks noGrp="1"/>
          </p:cNvSpPr>
          <p:nvPr>
            <p:ph type="ftr" sz="quarter" idx="3"/>
          </p:nvPr>
        </p:nvSpPr>
        <p:spPr>
          <a:xfrm>
            <a:off x="3028950" y="6356441"/>
            <a:ext cx="3086100" cy="365125"/>
          </a:xfrm>
          <a:prstGeom prst="rect">
            <a:avLst/>
          </a:prstGeom>
        </p:spPr>
        <p:txBody>
          <a:bodyPr vert="horz" lIns="91440" tIns="45720" rIns="91440" bIns="45720" rtlCol="0" anchor="ctr"/>
          <a:lstStyle>
            <a:lvl1pPr algn="ct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endParaRPr lang="en-US">
              <a:solidFill>
                <a:srgbClr val="183052">
                  <a:tint val="75000"/>
                </a:srgbClr>
              </a:solidFill>
            </a:endParaRPr>
          </a:p>
        </p:txBody>
      </p:sp>
      <p:sp>
        <p:nvSpPr>
          <p:cNvPr id="6" name="Slide Number Placeholder 5">
            <a:extLst>
              <a:ext uri="{FF2B5EF4-FFF2-40B4-BE49-F238E27FC236}">
                <a16:creationId xmlns:a16="http://schemas.microsoft.com/office/drawing/2014/main" id="{58B8E3A3-0772-9A44-A8CD-A71F62A37434}"/>
              </a:ext>
            </a:extLst>
          </p:cNvPr>
          <p:cNvSpPr>
            <a:spLocks noGrp="1"/>
          </p:cNvSpPr>
          <p:nvPr>
            <p:ph type="sldNum" sz="quarter" idx="4"/>
          </p:nvPr>
        </p:nvSpPr>
        <p:spPr>
          <a:xfrm>
            <a:off x="6457950" y="6356441"/>
            <a:ext cx="2057400" cy="365125"/>
          </a:xfrm>
          <a:prstGeom prst="rect">
            <a:avLst/>
          </a:prstGeom>
        </p:spPr>
        <p:txBody>
          <a:bodyPr vert="horz" lIns="91440" tIns="45720" rIns="91440" bIns="45720" rtlCol="0" anchor="ctr"/>
          <a:lstStyle>
            <a:lvl1pPr algn="r">
              <a:defRPr sz="1000" b="0" i="0">
                <a:solidFill>
                  <a:schemeClr val="tx1">
                    <a:tint val="75000"/>
                  </a:schemeClr>
                </a:solidFill>
                <a:latin typeface="Museo Sans 500" panose="02000000000000000000" pitchFamily="2" charset="77"/>
                <a:ea typeface="Helvetica Neue" panose="02000503000000020004" pitchFamily="2" charset="0"/>
                <a:cs typeface="Arial" panose="020B0604020202020204" pitchFamily="34" charset="0"/>
              </a:defRPr>
            </a:lvl1pPr>
          </a:lstStyle>
          <a:p>
            <a:fld id="{D27512EA-F55C-4E10-AB22-F1A85B669362}" type="slidenum">
              <a:rPr lang="en-US" smtClean="0">
                <a:solidFill>
                  <a:srgbClr val="183052">
                    <a:tint val="75000"/>
                  </a:srgbClr>
                </a:solidFill>
              </a:rPr>
              <a:pPr/>
              <a:t>‹#›</a:t>
            </a:fld>
            <a:endParaRPr lang="en-US">
              <a:solidFill>
                <a:srgbClr val="183052">
                  <a:tint val="75000"/>
                </a:srgbClr>
              </a:solidFill>
            </a:endParaRPr>
          </a:p>
        </p:txBody>
      </p:sp>
    </p:spTree>
    <p:extLst>
      <p:ext uri="{BB962C8B-B14F-4D97-AF65-F5344CB8AC3E}">
        <p14:creationId xmlns:p14="http://schemas.microsoft.com/office/powerpoint/2010/main" val="109512892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68.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5.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6.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216E3E-B404-4C97-9729-931498992A17}"/>
              </a:ext>
            </a:extLst>
          </p:cNvPr>
          <p:cNvSpPr txBox="1"/>
          <p:nvPr/>
        </p:nvSpPr>
        <p:spPr>
          <a:xfrm>
            <a:off x="723900" y="838200"/>
            <a:ext cx="7696200" cy="1077218"/>
          </a:xfrm>
          <a:prstGeom prst="rect">
            <a:avLst/>
          </a:prstGeom>
          <a:noFill/>
        </p:spPr>
        <p:txBody>
          <a:bodyPr wrap="square" rtlCol="0">
            <a:spAutoFit/>
          </a:bodyPr>
          <a:lstStyle/>
          <a:p>
            <a:pPr algn="ctr"/>
            <a:r>
              <a:rPr lang="en-US" sz="3200" dirty="0"/>
              <a:t>Radio Frequency Post-Baking Dryers and their Role in the Prevention of Checking</a:t>
            </a:r>
          </a:p>
        </p:txBody>
      </p:sp>
      <p:sp>
        <p:nvSpPr>
          <p:cNvPr id="3" name="TextBox 2">
            <a:extLst>
              <a:ext uri="{FF2B5EF4-FFF2-40B4-BE49-F238E27FC236}">
                <a16:creationId xmlns:a16="http://schemas.microsoft.com/office/drawing/2014/main" id="{A549E682-EBC2-4E1A-9A05-B3886325953E}"/>
              </a:ext>
            </a:extLst>
          </p:cNvPr>
          <p:cNvSpPr txBox="1"/>
          <p:nvPr/>
        </p:nvSpPr>
        <p:spPr>
          <a:xfrm>
            <a:off x="4876800" y="3733800"/>
            <a:ext cx="609600" cy="369332"/>
          </a:xfrm>
          <a:prstGeom prst="rect">
            <a:avLst/>
          </a:prstGeom>
          <a:noFill/>
        </p:spPr>
        <p:txBody>
          <a:bodyPr wrap="square" rtlCol="0">
            <a:spAutoFit/>
          </a:bodyPr>
          <a:lstStyle/>
          <a:p>
            <a:pPr algn="r"/>
            <a:r>
              <a:rPr lang="en-US" dirty="0"/>
              <a:t>by: </a:t>
            </a:r>
          </a:p>
        </p:txBody>
      </p:sp>
      <p:sp>
        <p:nvSpPr>
          <p:cNvPr id="7" name="TextBox 6">
            <a:extLst>
              <a:ext uri="{FF2B5EF4-FFF2-40B4-BE49-F238E27FC236}">
                <a16:creationId xmlns:a16="http://schemas.microsoft.com/office/drawing/2014/main" id="{EE80DC03-6718-4715-A8E7-9CC83AE5D5FA}"/>
              </a:ext>
            </a:extLst>
          </p:cNvPr>
          <p:cNvSpPr txBox="1"/>
          <p:nvPr/>
        </p:nvSpPr>
        <p:spPr>
          <a:xfrm>
            <a:off x="5486400" y="3733800"/>
            <a:ext cx="3581400" cy="646331"/>
          </a:xfrm>
          <a:prstGeom prst="rect">
            <a:avLst/>
          </a:prstGeom>
          <a:noFill/>
        </p:spPr>
        <p:txBody>
          <a:bodyPr wrap="square" rtlCol="0">
            <a:spAutoFit/>
          </a:bodyPr>
          <a:lstStyle/>
          <a:p>
            <a:r>
              <a:rPr lang="en-US" dirty="0"/>
              <a:t>Tim Clark, Pres. &amp; CEO</a:t>
            </a:r>
          </a:p>
          <a:p>
            <a:r>
              <a:rPr lang="en-US" dirty="0"/>
              <a:t>Radio Frequency Company, Inc.</a:t>
            </a:r>
          </a:p>
        </p:txBody>
      </p:sp>
      <p:pic>
        <p:nvPicPr>
          <p:cNvPr id="5" name="Picture 4">
            <a:extLst>
              <a:ext uri="{FF2B5EF4-FFF2-40B4-BE49-F238E27FC236}">
                <a16:creationId xmlns:a16="http://schemas.microsoft.com/office/drawing/2014/main" id="{FA23664D-E452-4044-927F-4B11C4D152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134" y="2514600"/>
            <a:ext cx="3942979" cy="2613370"/>
          </a:xfrm>
          <a:prstGeom prst="rect">
            <a:avLst/>
          </a:prstGeom>
        </p:spPr>
      </p:pic>
    </p:spTree>
    <p:extLst>
      <p:ext uri="{BB962C8B-B14F-4D97-AF65-F5344CB8AC3E}">
        <p14:creationId xmlns:p14="http://schemas.microsoft.com/office/powerpoint/2010/main" val="411539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19100" y="990600"/>
            <a:ext cx="8305800" cy="1089529"/>
          </a:xfrm>
          <a:noFill/>
          <a:ln/>
        </p:spPr>
        <p:txBody>
          <a:bodyPr>
            <a:spAutoFit/>
          </a:bodyPr>
          <a:lstStyle/>
          <a:p>
            <a:pPr algn="ctr"/>
            <a:r>
              <a:rPr lang="en-US" altLang="en-US" u="none" dirty="0"/>
              <a:t>How is the Baking Process Changed when Adding an RF Post-Baking Dryer?</a:t>
            </a:r>
          </a:p>
        </p:txBody>
      </p:sp>
      <p:pic>
        <p:nvPicPr>
          <p:cNvPr id="3" name="Picture 2">
            <a:extLst>
              <a:ext uri="{FF2B5EF4-FFF2-40B4-BE49-F238E27FC236}">
                <a16:creationId xmlns:a16="http://schemas.microsoft.com/office/drawing/2014/main" id="{0FD31458-9B70-486C-9DA2-8A20AD71A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001" y="2743200"/>
            <a:ext cx="7705997" cy="2966007"/>
          </a:xfrm>
          <a:prstGeom prst="rect">
            <a:avLst/>
          </a:prstGeom>
        </p:spPr>
      </p:pic>
    </p:spTree>
    <p:extLst>
      <p:ext uri="{BB962C8B-B14F-4D97-AF65-F5344CB8AC3E}">
        <p14:creationId xmlns:p14="http://schemas.microsoft.com/office/powerpoint/2010/main" val="167823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a:xfrm>
            <a:off x="658283" y="381000"/>
            <a:ext cx="7827433" cy="1143000"/>
          </a:xfrm>
          <a:noFill/>
          <a:ln/>
        </p:spPr>
        <p:txBody>
          <a:bodyPr>
            <a:noAutofit/>
          </a:bodyPr>
          <a:lstStyle/>
          <a:p>
            <a:pPr algn="ctr"/>
            <a:r>
              <a:rPr lang="en-US" altLang="en-US" sz="3200" b="1" dirty="0"/>
              <a:t>Recent Project, cheese flavored Snack Cracker &gt; 7 zone DGF/Convection Oven with RF Post-Baking Dryer</a:t>
            </a:r>
          </a:p>
        </p:txBody>
      </p:sp>
      <p:sp>
        <p:nvSpPr>
          <p:cNvPr id="8" name="Rectangle 7"/>
          <p:cNvSpPr>
            <a:spLocks noGrp="1" noChangeArrowheads="1"/>
          </p:cNvSpPr>
          <p:nvPr>
            <p:ph type="body" idx="1"/>
          </p:nvPr>
        </p:nvSpPr>
        <p:spPr>
          <a:xfrm>
            <a:off x="914400" y="1295400"/>
            <a:ext cx="7391400" cy="3200400"/>
          </a:xfrm>
          <a:noFill/>
          <a:ln/>
        </p:spPr>
        <p:txBody>
          <a:bodyPr/>
          <a:lstStyle/>
          <a:p>
            <a:pPr marL="457200" indent="-457200">
              <a:lnSpc>
                <a:spcPct val="150000"/>
              </a:lnSpc>
              <a:buFont typeface="Wingdings" pitchFamily="2" charset="2"/>
              <a:buAutoNum type="arabicPeriod"/>
            </a:pPr>
            <a:r>
              <a:rPr lang="en-US" altLang="en-US" dirty="0">
                <a:solidFill>
                  <a:srgbClr val="FF3300"/>
                </a:solidFill>
              </a:rPr>
              <a:t>Product Development Stage (Zones 1-3)</a:t>
            </a:r>
          </a:p>
          <a:p>
            <a:pPr marL="457200" indent="-457200">
              <a:lnSpc>
                <a:spcPct val="150000"/>
              </a:lnSpc>
              <a:buFont typeface="Wingdings" pitchFamily="2" charset="2"/>
              <a:buAutoNum type="arabicPeriod"/>
            </a:pPr>
            <a:r>
              <a:rPr lang="en-US" altLang="en-US" dirty="0"/>
              <a:t>Baking Stage (Zones 3-5)</a:t>
            </a:r>
          </a:p>
          <a:p>
            <a:pPr marL="457200" indent="-457200">
              <a:lnSpc>
                <a:spcPct val="150000"/>
              </a:lnSpc>
              <a:buFont typeface="Wingdings" pitchFamily="2" charset="2"/>
              <a:buAutoNum type="arabicPeriod"/>
            </a:pPr>
            <a:r>
              <a:rPr lang="en-US" altLang="en-US" dirty="0"/>
              <a:t>Color and Preliminary Drying (Zones 6-7)</a:t>
            </a:r>
          </a:p>
          <a:p>
            <a:pPr marL="457200" indent="-457200">
              <a:lnSpc>
                <a:spcPct val="150000"/>
              </a:lnSpc>
              <a:buFont typeface="Wingdings" pitchFamily="2" charset="2"/>
              <a:buAutoNum type="arabicPeriod"/>
            </a:pPr>
            <a:r>
              <a:rPr lang="en-US" altLang="en-US" dirty="0"/>
              <a:t>Final Drying via RF (Last 4-5% Moisture)</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3" y="5277509"/>
            <a:ext cx="9067800" cy="43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3866" y="5226223"/>
            <a:ext cx="2802467" cy="533400"/>
          </a:xfrm>
          <a:prstGeom prst="rect">
            <a:avLst/>
          </a:prstGeom>
          <a:solidFill>
            <a:srgbClr val="FF3300">
              <a:alpha val="27000"/>
            </a:srgbClr>
          </a:solidFill>
          <a:ln>
            <a:gradFill>
              <a:gsLst>
                <a:gs pos="0">
                  <a:srgbClr val="FF330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10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body" idx="1"/>
          </p:nvPr>
        </p:nvSpPr>
        <p:spPr>
          <a:xfrm>
            <a:off x="914400" y="1295400"/>
            <a:ext cx="7391400" cy="3200400"/>
          </a:xfrm>
          <a:noFill/>
          <a:ln/>
        </p:spPr>
        <p:txBody>
          <a:bodyPr/>
          <a:lstStyle/>
          <a:p>
            <a:pPr marL="457200" indent="-457200">
              <a:lnSpc>
                <a:spcPct val="150000"/>
              </a:lnSpc>
              <a:buFont typeface="Wingdings" pitchFamily="2" charset="2"/>
              <a:buAutoNum type="arabicPeriod"/>
            </a:pPr>
            <a:r>
              <a:rPr lang="en-US" altLang="en-US" dirty="0"/>
              <a:t>Product Development Stage (Zones 1-3)</a:t>
            </a:r>
          </a:p>
          <a:p>
            <a:pPr marL="457200" indent="-457200">
              <a:lnSpc>
                <a:spcPct val="150000"/>
              </a:lnSpc>
              <a:buFont typeface="Wingdings" pitchFamily="2" charset="2"/>
              <a:buAutoNum type="arabicPeriod"/>
            </a:pPr>
            <a:r>
              <a:rPr lang="en-US" altLang="en-US" dirty="0">
                <a:solidFill>
                  <a:srgbClr val="FF3300"/>
                </a:solidFill>
              </a:rPr>
              <a:t>Baking Stage (Zones 3-5)</a:t>
            </a:r>
          </a:p>
          <a:p>
            <a:pPr marL="457200" indent="-457200">
              <a:lnSpc>
                <a:spcPct val="150000"/>
              </a:lnSpc>
              <a:buFont typeface="Wingdings" pitchFamily="2" charset="2"/>
              <a:buAutoNum type="arabicPeriod"/>
            </a:pPr>
            <a:r>
              <a:rPr lang="en-US" altLang="en-US" dirty="0"/>
              <a:t>Color and Preliminary Drying (Zones 6-7)</a:t>
            </a:r>
          </a:p>
          <a:p>
            <a:pPr marL="457200" indent="-457200">
              <a:lnSpc>
                <a:spcPct val="150000"/>
              </a:lnSpc>
              <a:buFont typeface="Wingdings" pitchFamily="2" charset="2"/>
              <a:buAutoNum type="arabicPeriod"/>
            </a:pPr>
            <a:r>
              <a:rPr lang="en-US" altLang="en-US" dirty="0"/>
              <a:t>Final Drying via RF (Last 4-5% Moisture)</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3" y="5277509"/>
            <a:ext cx="9067800" cy="43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836333" y="5226223"/>
            <a:ext cx="2802467" cy="533400"/>
          </a:xfrm>
          <a:prstGeom prst="rect">
            <a:avLst/>
          </a:prstGeom>
          <a:solidFill>
            <a:srgbClr val="FF3300">
              <a:alpha val="27000"/>
            </a:srgbClr>
          </a:solidFill>
          <a:ln>
            <a:gradFill>
              <a:gsLst>
                <a:gs pos="0">
                  <a:srgbClr val="FF330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6160F77A-75D5-4086-99FD-73FA4CE8CC52}"/>
              </a:ext>
            </a:extLst>
          </p:cNvPr>
          <p:cNvSpPr txBox="1">
            <a:spLocks noChangeArrowheads="1"/>
          </p:cNvSpPr>
          <p:nvPr/>
        </p:nvSpPr>
        <p:spPr>
          <a:xfrm>
            <a:off x="658283" y="381000"/>
            <a:ext cx="7827433" cy="1143000"/>
          </a:xfrm>
          <a:prstGeom prst="rect">
            <a:avLst/>
          </a:prstGeom>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gn="ctr"/>
            <a:r>
              <a:rPr lang="en-US" altLang="en-US" sz="3200" b="1"/>
              <a:t>Recent Project, cheese flavored Snack Cracker &gt; 7 zone DGF/Convection Oven with RF Post-Baking Dryer</a:t>
            </a:r>
            <a:endParaRPr lang="en-US" altLang="en-US" sz="3200" b="1" dirty="0"/>
          </a:p>
        </p:txBody>
      </p:sp>
    </p:spTree>
    <p:extLst>
      <p:ext uri="{BB962C8B-B14F-4D97-AF65-F5344CB8AC3E}">
        <p14:creationId xmlns:p14="http://schemas.microsoft.com/office/powerpoint/2010/main" val="337118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body" idx="1"/>
          </p:nvPr>
        </p:nvSpPr>
        <p:spPr>
          <a:xfrm>
            <a:off x="914400" y="1295400"/>
            <a:ext cx="7391400" cy="3200400"/>
          </a:xfrm>
          <a:noFill/>
          <a:ln/>
        </p:spPr>
        <p:txBody>
          <a:bodyPr/>
          <a:lstStyle/>
          <a:p>
            <a:pPr marL="457200" indent="-457200">
              <a:lnSpc>
                <a:spcPct val="150000"/>
              </a:lnSpc>
              <a:buFont typeface="Wingdings" pitchFamily="2" charset="2"/>
              <a:buAutoNum type="arabicPeriod"/>
            </a:pPr>
            <a:r>
              <a:rPr lang="en-US" altLang="en-US" dirty="0"/>
              <a:t>Product Development Stage (Zones 1-3)</a:t>
            </a:r>
          </a:p>
          <a:p>
            <a:pPr marL="457200" indent="-457200">
              <a:lnSpc>
                <a:spcPct val="150000"/>
              </a:lnSpc>
              <a:buFont typeface="Wingdings" pitchFamily="2" charset="2"/>
              <a:buAutoNum type="arabicPeriod"/>
            </a:pPr>
            <a:r>
              <a:rPr lang="en-US" altLang="en-US" dirty="0"/>
              <a:t>Baking Stage (Zones 3-5)</a:t>
            </a:r>
          </a:p>
          <a:p>
            <a:pPr marL="457200" indent="-457200">
              <a:lnSpc>
                <a:spcPct val="150000"/>
              </a:lnSpc>
              <a:buFont typeface="Wingdings" pitchFamily="2" charset="2"/>
              <a:buAutoNum type="arabicPeriod"/>
            </a:pPr>
            <a:r>
              <a:rPr lang="en-US" altLang="en-US" dirty="0">
                <a:solidFill>
                  <a:srgbClr val="FF3300"/>
                </a:solidFill>
              </a:rPr>
              <a:t>Color and Preliminary Drying (Zones 6-7)</a:t>
            </a:r>
          </a:p>
          <a:p>
            <a:pPr marL="457200" indent="-457200">
              <a:lnSpc>
                <a:spcPct val="150000"/>
              </a:lnSpc>
              <a:buFont typeface="Wingdings" pitchFamily="2" charset="2"/>
              <a:buAutoNum type="arabicPeriod"/>
            </a:pPr>
            <a:r>
              <a:rPr lang="en-US" altLang="en-US" dirty="0"/>
              <a:t>Final Drying via RF (Last 4-5% Moisture)</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3" y="5277509"/>
            <a:ext cx="9067800" cy="43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62600" y="5226223"/>
            <a:ext cx="2650067" cy="533400"/>
          </a:xfrm>
          <a:prstGeom prst="rect">
            <a:avLst/>
          </a:prstGeom>
          <a:solidFill>
            <a:srgbClr val="FF3300">
              <a:alpha val="27000"/>
            </a:srgbClr>
          </a:solidFill>
          <a:ln>
            <a:gradFill>
              <a:gsLst>
                <a:gs pos="0">
                  <a:srgbClr val="FF330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62F0C5A1-D114-4850-B412-5C650A8EACE0}"/>
              </a:ext>
            </a:extLst>
          </p:cNvPr>
          <p:cNvSpPr>
            <a:spLocks noGrp="1" noChangeArrowheads="1"/>
          </p:cNvSpPr>
          <p:nvPr>
            <p:ph type="title"/>
          </p:nvPr>
        </p:nvSpPr>
        <p:spPr>
          <a:xfrm>
            <a:off x="658283" y="381000"/>
            <a:ext cx="7827433" cy="1143000"/>
          </a:xfrm>
          <a:noFill/>
          <a:ln/>
        </p:spPr>
        <p:txBody>
          <a:bodyPr>
            <a:noAutofit/>
          </a:bodyPr>
          <a:lstStyle/>
          <a:p>
            <a:pPr algn="ctr"/>
            <a:r>
              <a:rPr lang="en-US" altLang="en-US" sz="3200" b="1" dirty="0"/>
              <a:t>Recent Project, cheese flavored Snack Cracker &gt; 7 zone DGF/Convection Oven with RF Post-Baking Dryer</a:t>
            </a:r>
          </a:p>
        </p:txBody>
      </p:sp>
    </p:spTree>
    <p:extLst>
      <p:ext uri="{BB962C8B-B14F-4D97-AF65-F5344CB8AC3E}">
        <p14:creationId xmlns:p14="http://schemas.microsoft.com/office/powerpoint/2010/main" val="30257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body" idx="1"/>
          </p:nvPr>
        </p:nvSpPr>
        <p:spPr>
          <a:xfrm>
            <a:off x="914400" y="1295400"/>
            <a:ext cx="7391400" cy="3200400"/>
          </a:xfrm>
          <a:noFill/>
          <a:ln/>
        </p:spPr>
        <p:txBody>
          <a:bodyPr/>
          <a:lstStyle/>
          <a:p>
            <a:pPr marL="457200" indent="-457200">
              <a:lnSpc>
                <a:spcPct val="150000"/>
              </a:lnSpc>
              <a:buFont typeface="Wingdings" pitchFamily="2" charset="2"/>
              <a:buAutoNum type="arabicPeriod"/>
            </a:pPr>
            <a:r>
              <a:rPr lang="en-US" altLang="en-US" dirty="0"/>
              <a:t>Product Development Stage (Zones 1-3)</a:t>
            </a:r>
          </a:p>
          <a:p>
            <a:pPr marL="457200" indent="-457200">
              <a:lnSpc>
                <a:spcPct val="150000"/>
              </a:lnSpc>
              <a:buFont typeface="Wingdings" pitchFamily="2" charset="2"/>
              <a:buAutoNum type="arabicPeriod"/>
            </a:pPr>
            <a:r>
              <a:rPr lang="en-US" altLang="en-US" dirty="0"/>
              <a:t>Baking Stage (Zones 3-5)</a:t>
            </a:r>
          </a:p>
          <a:p>
            <a:pPr marL="457200" indent="-457200">
              <a:lnSpc>
                <a:spcPct val="150000"/>
              </a:lnSpc>
              <a:buFont typeface="Wingdings" pitchFamily="2" charset="2"/>
              <a:buAutoNum type="arabicPeriod"/>
            </a:pPr>
            <a:r>
              <a:rPr lang="en-US" altLang="en-US" dirty="0"/>
              <a:t>Color and Preliminary Drying (Zones 6-7)</a:t>
            </a:r>
          </a:p>
          <a:p>
            <a:pPr marL="457200" indent="-457200">
              <a:lnSpc>
                <a:spcPct val="150000"/>
              </a:lnSpc>
              <a:buFont typeface="Wingdings" pitchFamily="2" charset="2"/>
              <a:buAutoNum type="arabicPeriod"/>
            </a:pPr>
            <a:r>
              <a:rPr lang="en-US" altLang="en-US" dirty="0">
                <a:solidFill>
                  <a:srgbClr val="FF3300"/>
                </a:solidFill>
              </a:rPr>
              <a:t>Final Drying via RF (Last 4-5% Moisture)</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3" y="5277509"/>
            <a:ext cx="9067800" cy="43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229600" y="5215328"/>
            <a:ext cx="833966" cy="533400"/>
          </a:xfrm>
          <a:prstGeom prst="rect">
            <a:avLst/>
          </a:prstGeom>
          <a:solidFill>
            <a:srgbClr val="FF3300">
              <a:alpha val="27000"/>
            </a:srgbClr>
          </a:solidFill>
          <a:ln>
            <a:gradFill>
              <a:gsLst>
                <a:gs pos="0">
                  <a:srgbClr val="FF330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7D577C38-763D-4AD7-A6C9-3678B7B80B1D}"/>
              </a:ext>
            </a:extLst>
          </p:cNvPr>
          <p:cNvSpPr txBox="1">
            <a:spLocks noChangeArrowheads="1"/>
          </p:cNvSpPr>
          <p:nvPr/>
        </p:nvSpPr>
        <p:spPr>
          <a:xfrm>
            <a:off x="658283" y="381000"/>
            <a:ext cx="7827433" cy="1143000"/>
          </a:xfrm>
          <a:prstGeom prst="rect">
            <a:avLst/>
          </a:prstGeom>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gn="ctr"/>
            <a:r>
              <a:rPr lang="en-US" altLang="en-US" sz="3200" b="1" dirty="0"/>
              <a:t>Recent Project, cheese flavored Snack Cracker &gt; 7 zone DGF/Convection Oven with RF Post-Baking Dryer</a:t>
            </a:r>
          </a:p>
        </p:txBody>
      </p:sp>
    </p:spTree>
    <p:extLst>
      <p:ext uri="{BB962C8B-B14F-4D97-AF65-F5344CB8AC3E}">
        <p14:creationId xmlns:p14="http://schemas.microsoft.com/office/powerpoint/2010/main" val="410839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body" idx="1"/>
          </p:nvPr>
        </p:nvSpPr>
        <p:spPr>
          <a:xfrm>
            <a:off x="1295400" y="1600200"/>
            <a:ext cx="7239000" cy="3048000"/>
          </a:xfrm>
          <a:noFill/>
          <a:ln/>
        </p:spPr>
        <p:txBody>
          <a:bodyPr/>
          <a:lstStyle/>
          <a:p>
            <a:pPr marL="457200" indent="-457200">
              <a:lnSpc>
                <a:spcPct val="100000"/>
              </a:lnSpc>
              <a:buFont typeface="Wingdings" pitchFamily="2" charset="2"/>
              <a:buAutoNum type="arabicPeriod"/>
            </a:pPr>
            <a:r>
              <a:rPr lang="en-US" altLang="en-US" dirty="0">
                <a:solidFill>
                  <a:srgbClr val="FF3300"/>
                </a:solidFill>
              </a:rPr>
              <a:t>Oven output capacity increased by 22%</a:t>
            </a:r>
          </a:p>
          <a:p>
            <a:pPr marL="914400" lvl="1" indent="-457200">
              <a:lnSpc>
                <a:spcPct val="100000"/>
              </a:lnSpc>
              <a:buFont typeface="Arial" panose="020B0604020202020204" pitchFamily="34" charset="0"/>
              <a:buChar char="•"/>
            </a:pPr>
            <a:r>
              <a:rPr lang="en-US" altLang="en-US" dirty="0">
                <a:solidFill>
                  <a:srgbClr val="FF3300"/>
                </a:solidFill>
              </a:rPr>
              <a:t>From 6,250 lbs./hr. to 8,000 lbs./hr.</a:t>
            </a:r>
          </a:p>
          <a:p>
            <a:pPr marL="914400" lvl="1" indent="-457200">
              <a:lnSpc>
                <a:spcPct val="100000"/>
              </a:lnSpc>
              <a:buFont typeface="Arial" panose="020B0604020202020204" pitchFamily="34" charset="0"/>
              <a:buChar char="•"/>
            </a:pPr>
            <a:r>
              <a:rPr lang="en-US" altLang="en-US" dirty="0">
                <a:solidFill>
                  <a:srgbClr val="FF3300"/>
                </a:solidFill>
              </a:rPr>
              <a:t>1,750 pounds additional product per hour</a:t>
            </a:r>
          </a:p>
          <a:p>
            <a:pPr marL="914400" lvl="1" indent="-457200">
              <a:lnSpc>
                <a:spcPct val="100000"/>
              </a:lnSpc>
              <a:buFont typeface="Arial" panose="020B0604020202020204" pitchFamily="34" charset="0"/>
              <a:buChar char="•"/>
            </a:pPr>
            <a:r>
              <a:rPr lang="en-US" altLang="en-US" dirty="0">
                <a:solidFill>
                  <a:srgbClr val="FF3300"/>
                </a:solidFill>
              </a:rPr>
              <a:t>10,500,000 pounds per year (@6,000 hrs./yr.)</a:t>
            </a:r>
          </a:p>
          <a:p>
            <a:pPr marL="457200" indent="-457200">
              <a:lnSpc>
                <a:spcPct val="100000"/>
              </a:lnSpc>
              <a:buFont typeface="+mj-lt"/>
              <a:buAutoNum type="arabicPeriod"/>
            </a:pPr>
            <a:r>
              <a:rPr lang="en-US" altLang="en-US" dirty="0">
                <a:solidFill>
                  <a:srgbClr val="FF3300"/>
                </a:solidFill>
              </a:rPr>
              <a:t>Checking and over-coloration virtually eliminated</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3" y="5277509"/>
            <a:ext cx="9067800" cy="43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a:extLst>
              <a:ext uri="{FF2B5EF4-FFF2-40B4-BE49-F238E27FC236}">
                <a16:creationId xmlns:a16="http://schemas.microsoft.com/office/drawing/2014/main" id="{99946895-A7DA-4F9C-9487-C8F30838DA80}"/>
              </a:ext>
            </a:extLst>
          </p:cNvPr>
          <p:cNvSpPr>
            <a:spLocks noGrp="1" noChangeArrowheads="1"/>
          </p:cNvSpPr>
          <p:nvPr>
            <p:ph type="title"/>
          </p:nvPr>
        </p:nvSpPr>
        <p:spPr>
          <a:xfrm>
            <a:off x="658283" y="381000"/>
            <a:ext cx="7827433" cy="1143000"/>
          </a:xfrm>
          <a:noFill/>
          <a:ln/>
        </p:spPr>
        <p:txBody>
          <a:bodyPr>
            <a:noAutofit/>
          </a:bodyPr>
          <a:lstStyle/>
          <a:p>
            <a:pPr algn="ctr"/>
            <a:r>
              <a:rPr lang="en-US" altLang="en-US" sz="3200" b="1" dirty="0"/>
              <a:t>Recent Project, cheese flavored Snack Cracker &gt; 7 zone DGF/Convection Oven with RF Post-Baking Dryer</a:t>
            </a:r>
          </a:p>
        </p:txBody>
      </p:sp>
    </p:spTree>
    <p:extLst>
      <p:ext uri="{BB962C8B-B14F-4D97-AF65-F5344CB8AC3E}">
        <p14:creationId xmlns:p14="http://schemas.microsoft.com/office/powerpoint/2010/main" val="31885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19100" y="533400"/>
            <a:ext cx="8305800" cy="923330"/>
          </a:xfrm>
          <a:noFill/>
          <a:ln/>
        </p:spPr>
        <p:txBody>
          <a:bodyPr>
            <a:spAutoFit/>
          </a:bodyPr>
          <a:lstStyle/>
          <a:p>
            <a:pPr algn="ctr"/>
            <a:r>
              <a:rPr lang="en-US" altLang="en-US" sz="6000" u="none" dirty="0"/>
              <a:t>How is this possible?</a:t>
            </a:r>
          </a:p>
        </p:txBody>
      </p:sp>
      <p:sp>
        <p:nvSpPr>
          <p:cNvPr id="2" name="TextBox 1">
            <a:extLst>
              <a:ext uri="{FF2B5EF4-FFF2-40B4-BE49-F238E27FC236}">
                <a16:creationId xmlns:a16="http://schemas.microsoft.com/office/drawing/2014/main" id="{4179173E-FD91-4D1C-9DEA-D4E3CC1EBEF9}"/>
              </a:ext>
            </a:extLst>
          </p:cNvPr>
          <p:cNvSpPr txBox="1"/>
          <p:nvPr/>
        </p:nvSpPr>
        <p:spPr>
          <a:xfrm>
            <a:off x="1447800" y="2133600"/>
            <a:ext cx="6324600" cy="3046988"/>
          </a:xfrm>
          <a:prstGeom prst="rect">
            <a:avLst/>
          </a:prstGeom>
          <a:noFill/>
        </p:spPr>
        <p:txBody>
          <a:bodyPr wrap="square" rtlCol="0">
            <a:spAutoFit/>
          </a:bodyPr>
          <a:lstStyle/>
          <a:p>
            <a:r>
              <a:rPr lang="en-US" sz="3200" dirty="0">
                <a:latin typeface="Museo Sans 500"/>
              </a:rPr>
              <a:t>As a baked product develops crumb structure and loses moisture content, it becomes less of a thermal conductor and a greater thermal insulator.  Conventional drying decreases in efficiency at this point</a:t>
            </a:r>
          </a:p>
        </p:txBody>
      </p:sp>
    </p:spTree>
    <p:extLst>
      <p:ext uri="{BB962C8B-B14F-4D97-AF65-F5344CB8AC3E}">
        <p14:creationId xmlns:p14="http://schemas.microsoft.com/office/powerpoint/2010/main" val="270225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19100" y="533400"/>
            <a:ext cx="8305800" cy="923330"/>
          </a:xfrm>
          <a:noFill/>
          <a:ln/>
        </p:spPr>
        <p:txBody>
          <a:bodyPr>
            <a:spAutoFit/>
          </a:bodyPr>
          <a:lstStyle/>
          <a:p>
            <a:pPr algn="ctr"/>
            <a:r>
              <a:rPr lang="en-US" altLang="en-US" sz="6000" u="none" dirty="0"/>
              <a:t>How is this possible?</a:t>
            </a:r>
          </a:p>
        </p:txBody>
      </p:sp>
      <p:sp>
        <p:nvSpPr>
          <p:cNvPr id="2" name="TextBox 1">
            <a:extLst>
              <a:ext uri="{FF2B5EF4-FFF2-40B4-BE49-F238E27FC236}">
                <a16:creationId xmlns:a16="http://schemas.microsoft.com/office/drawing/2014/main" id="{4179173E-FD91-4D1C-9DEA-D4E3CC1EBEF9}"/>
              </a:ext>
            </a:extLst>
          </p:cNvPr>
          <p:cNvSpPr txBox="1"/>
          <p:nvPr/>
        </p:nvSpPr>
        <p:spPr>
          <a:xfrm>
            <a:off x="1447800" y="2133600"/>
            <a:ext cx="6324600" cy="3046988"/>
          </a:xfrm>
          <a:prstGeom prst="rect">
            <a:avLst/>
          </a:prstGeom>
          <a:noFill/>
        </p:spPr>
        <p:txBody>
          <a:bodyPr wrap="square" rtlCol="0">
            <a:spAutoFit/>
          </a:bodyPr>
          <a:lstStyle/>
          <a:p>
            <a:r>
              <a:rPr lang="en-US" sz="3200" dirty="0">
                <a:latin typeface="Museo Sans 500"/>
              </a:rPr>
              <a:t>Radio Frequency drying has the unique capability to preferentially heat the moist interior of a product with 100% efficiency and creates a uniform moisture profile throughout the thickness of a baked product.</a:t>
            </a:r>
          </a:p>
        </p:txBody>
      </p:sp>
    </p:spTree>
    <p:extLst>
      <p:ext uri="{BB962C8B-B14F-4D97-AF65-F5344CB8AC3E}">
        <p14:creationId xmlns:p14="http://schemas.microsoft.com/office/powerpoint/2010/main" val="8443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310953" y="4594074"/>
            <a:ext cx="8523514" cy="1730526"/>
          </a:xfrm>
        </p:spPr>
        <p:txBody>
          <a:bodyPr>
            <a:noAutofit/>
          </a:bodyPr>
          <a:lstStyle/>
          <a:p>
            <a:pPr marL="0" indent="0" algn="ctr">
              <a:spcBef>
                <a:spcPts val="0"/>
              </a:spcBef>
              <a:buNone/>
            </a:pPr>
            <a:r>
              <a:rPr lang="en-US" sz="2400" dirty="0">
                <a:solidFill>
                  <a:srgbClr val="002060"/>
                </a:solidFill>
                <a:latin typeface="Calibri" panose="020F0502020204030204" pitchFamily="34" charset="0"/>
                <a:cs typeface="Calibri" panose="020F0502020204030204" pitchFamily="34" charset="0"/>
              </a:rPr>
              <a:t>The illustration depicts a baked product within an RF post-baking dryer.  Note the predominance of moisture is located in the interior of the product in the final stages of baking.  Here, it can be selectively targeted and removed in seconds, with 100% efficiency.</a:t>
            </a:r>
          </a:p>
        </p:txBody>
      </p:sp>
      <p:sp>
        <p:nvSpPr>
          <p:cNvPr id="12" name="Rectangle 11"/>
          <p:cNvSpPr/>
          <p:nvPr/>
        </p:nvSpPr>
        <p:spPr>
          <a:xfrm>
            <a:off x="141815" y="124949"/>
            <a:ext cx="8762999" cy="749694"/>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algn="ctr">
              <a:spcBef>
                <a:spcPct val="0"/>
              </a:spcBef>
            </a:pPr>
            <a:r>
              <a:rPr lang="en-US" altLang="en-US" sz="4000" b="1" dirty="0">
                <a:ln w="6350">
                  <a:noFill/>
                </a:ln>
                <a:solidFill>
                  <a:srgbClr val="002060"/>
                </a:solidFill>
                <a:effectLst>
                  <a:outerShdw blurRad="50800" dist="38100" dir="2700000" algn="tl" rotWithShape="0">
                    <a:prstClr val="black">
                      <a:alpha val="40000"/>
                    </a:prstClr>
                  </a:outerShdw>
                </a:effectLst>
                <a:latin typeface="Calibri" panose="020F0502020204030204" pitchFamily="34" charset="0"/>
              </a:rPr>
              <a:t>How 40 MHz Macrowave</a:t>
            </a:r>
            <a:r>
              <a:rPr lang="en-US" sz="4000" b="1" dirty="0">
                <a:ln w="6350">
                  <a:noFill/>
                </a:ln>
                <a:solidFill>
                  <a:srgbClr val="002060"/>
                </a:solidFill>
                <a:effectLst>
                  <a:outerShdw blurRad="50800" dist="38100" dir="2700000" algn="tl" rotWithShape="0">
                    <a:prstClr val="black">
                      <a:alpha val="40000"/>
                    </a:prstClr>
                  </a:outerShdw>
                </a:effectLst>
                <a:latin typeface="Calibri" panose="020F0502020204030204" pitchFamily="34" charset="0"/>
              </a:rPr>
              <a:t>™</a:t>
            </a:r>
            <a:r>
              <a:rPr lang="en-US" altLang="en-US" sz="4000" b="1" dirty="0">
                <a:ln w="6350">
                  <a:noFill/>
                </a:ln>
                <a:solidFill>
                  <a:srgbClr val="002060"/>
                </a:solidFill>
                <a:effectLst>
                  <a:outerShdw blurRad="50800" dist="38100" dir="2700000" algn="tl" rotWithShape="0">
                    <a:prstClr val="black">
                      <a:alpha val="40000"/>
                    </a:prstClr>
                  </a:outerShdw>
                </a:effectLst>
                <a:latin typeface="Calibri" panose="020F0502020204030204" pitchFamily="34" charset="0"/>
                <a:sym typeface="Symbol" pitchFamily="18" charset="2"/>
              </a:rPr>
              <a:t> Drying Works</a:t>
            </a:r>
            <a:endParaRPr lang="en-US" altLang="en-US" sz="4000" b="1" dirty="0">
              <a:ln w="6350">
                <a:noFill/>
              </a:ln>
              <a:solidFill>
                <a:srgbClr val="002060"/>
              </a:solidFill>
              <a:effectLst>
                <a:outerShdw blurRad="50800" dist="38100" dir="2700000" algn="tl" rotWithShape="0">
                  <a:prstClr val="black">
                    <a:alpha val="40000"/>
                  </a:prstClr>
                </a:outerShdw>
              </a:effectLst>
              <a:latin typeface="Calibri" panose="020F050202020403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155" y="1077868"/>
            <a:ext cx="4836320" cy="3492634"/>
          </a:xfrm>
          <a:prstGeom prst="rect">
            <a:avLst/>
          </a:prstGeom>
        </p:spPr>
      </p:pic>
    </p:spTree>
    <p:extLst>
      <p:ext uri="{BB962C8B-B14F-4D97-AF65-F5344CB8AC3E}">
        <p14:creationId xmlns:p14="http://schemas.microsoft.com/office/powerpoint/2010/main" val="213904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3862" y="85220"/>
            <a:ext cx="8377287" cy="623113"/>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algn="ctr">
              <a:spcBef>
                <a:spcPct val="0"/>
              </a:spcBef>
            </a:pPr>
            <a:r>
              <a:rPr lang="en-US" altLang="en-US" sz="2800" b="1" dirty="0">
                <a:ln w="6350">
                  <a:noFill/>
                </a:ln>
                <a:solidFill>
                  <a:srgbClr val="002060"/>
                </a:solidFill>
                <a:latin typeface="Calibri" panose="020F0502020204030204" pitchFamily="34" charset="0"/>
              </a:rPr>
              <a:t>How Radio Frequency</a:t>
            </a:r>
            <a:r>
              <a:rPr lang="en-US" altLang="en-US" sz="2800" b="1" dirty="0">
                <a:ln w="6350">
                  <a:noFill/>
                </a:ln>
                <a:solidFill>
                  <a:srgbClr val="002060"/>
                </a:solidFill>
                <a:latin typeface="Calibri" panose="020F0502020204030204" pitchFamily="34" charset="0"/>
                <a:sym typeface="Symbol" pitchFamily="18" charset="2"/>
              </a:rPr>
              <a:t> Post-Baking Boosts Output</a:t>
            </a:r>
            <a:endParaRPr lang="en-US" altLang="en-US" sz="2800" b="1" dirty="0">
              <a:ln w="6350">
                <a:noFill/>
              </a:ln>
              <a:solidFill>
                <a:srgbClr val="002060"/>
              </a:solidFill>
              <a:latin typeface="Calibri" panose="020F0502020204030204" pitchFamily="34" charset="0"/>
            </a:endParaRPr>
          </a:p>
        </p:txBody>
      </p:sp>
      <p:grpSp>
        <p:nvGrpSpPr>
          <p:cNvPr id="8" name="Group 7"/>
          <p:cNvGrpSpPr/>
          <p:nvPr/>
        </p:nvGrpSpPr>
        <p:grpSpPr>
          <a:xfrm>
            <a:off x="374846" y="708334"/>
            <a:ext cx="8957025" cy="2604266"/>
            <a:chOff x="512333" y="1530072"/>
            <a:chExt cx="9061410" cy="260426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3" y="2488609"/>
              <a:ext cx="8382000" cy="1645729"/>
            </a:xfrm>
            <a:prstGeom prst="rect">
              <a:avLst/>
            </a:prstGeom>
          </p:spPr>
        </p:pic>
        <p:sp>
          <p:nvSpPr>
            <p:cNvPr id="10" name="Rectangle 9"/>
            <p:cNvSpPr/>
            <p:nvPr/>
          </p:nvSpPr>
          <p:spPr>
            <a:xfrm>
              <a:off x="521706" y="1530072"/>
              <a:ext cx="9052037" cy="923330"/>
            </a:xfrm>
            <a:prstGeom prst="rect">
              <a:avLst/>
            </a:prstGeom>
          </p:spPr>
          <p:txBody>
            <a:bodyPr wrap="square">
              <a:spAutoFit/>
            </a:bodyPr>
            <a:lstStyle/>
            <a:p>
              <a:pPr defTabSz="762000"/>
              <a:r>
                <a:rPr lang="en-US" b="1" i="1" u="sng" dirty="0">
                  <a:solidFill>
                    <a:srgbClr val="002060"/>
                  </a:solidFill>
                  <a:latin typeface="Calibri" panose="020F0502020204030204" pitchFamily="34" charset="0"/>
                  <a:ea typeface="Calibri" panose="020F0502020204030204" pitchFamily="34" charset="0"/>
                  <a:cs typeface="Times New Roman" panose="02020603050405020304" pitchFamily="18" charset="0"/>
                </a:rPr>
                <a:t>Conventional ovens</a:t>
              </a:r>
              <a:r>
                <a:rPr lang="en-US"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Require a prolonged residence time for baked products to reach </a:t>
              </a:r>
            </a:p>
            <a:p>
              <a:pPr defTabSz="762000"/>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their final interior dryness target. Because the thermal transfer efficiency at this stage </a:t>
              </a:r>
            </a:p>
            <a:p>
              <a:pPr defTabSz="762000"/>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is low, productivity is limited</a:t>
              </a:r>
              <a:endParaRPr lang="en-US" dirty="0">
                <a:solidFill>
                  <a:srgbClr val="002060"/>
                </a:solidFill>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p:blipFill>
        <p:spPr>
          <a:xfrm>
            <a:off x="152400" y="3675964"/>
            <a:ext cx="8947760" cy="2191436"/>
          </a:xfrm>
          <a:prstGeom prst="rect">
            <a:avLst/>
          </a:prstGeom>
        </p:spPr>
      </p:pic>
      <p:sp>
        <p:nvSpPr>
          <p:cNvPr id="11" name="Rectangle 10"/>
          <p:cNvSpPr/>
          <p:nvPr/>
        </p:nvSpPr>
        <p:spPr>
          <a:xfrm>
            <a:off x="382851" y="3352799"/>
            <a:ext cx="8151549" cy="646331"/>
          </a:xfrm>
          <a:prstGeom prst="rect">
            <a:avLst/>
          </a:prstGeom>
        </p:spPr>
        <p:txBody>
          <a:bodyPr wrap="square">
            <a:spAutoFit/>
          </a:bodyPr>
          <a:lstStyle/>
          <a:p>
            <a:pPr defTabSz="762000"/>
            <a:r>
              <a:rPr lang="en-US" b="1" i="1" u="sng" dirty="0">
                <a:solidFill>
                  <a:srgbClr val="002060"/>
                </a:solidFill>
                <a:latin typeface="Calibri" panose="020F0502020204030204" pitchFamily="34" charset="0"/>
                <a:ea typeface="Calibri" panose="020F0502020204030204" pitchFamily="34" charset="0"/>
                <a:cs typeface="Times New Roman" panose="02020603050405020304" pitchFamily="18" charset="0"/>
              </a:rPr>
              <a:t>RF Post-Baking Dryers</a:t>
            </a:r>
            <a:r>
              <a:rPr lang="en-US"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Eliminate the interior drying requirement from the oven, enabling as much as a 50% increase in band speed.</a:t>
            </a:r>
            <a:endParaRPr lang="en-US" dirty="0">
              <a:solidFill>
                <a:srgbClr val="002060"/>
              </a:solidFill>
            </a:endParaRPr>
          </a:p>
        </p:txBody>
      </p:sp>
      <p:sp>
        <p:nvSpPr>
          <p:cNvPr id="12" name="Rectangle 11"/>
          <p:cNvSpPr/>
          <p:nvPr/>
        </p:nvSpPr>
        <p:spPr>
          <a:xfrm>
            <a:off x="405219" y="5591912"/>
            <a:ext cx="8001002" cy="646331"/>
          </a:xfrm>
          <a:prstGeom prst="rect">
            <a:avLst/>
          </a:prstGeom>
        </p:spPr>
        <p:txBody>
          <a:bodyPr wrap="square">
            <a:spAutoFit/>
          </a:bodyPr>
          <a:lstStyle/>
          <a:p>
            <a:pPr defTabSz="762000"/>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RF energy preferentially heats and dries only the moist interior of the baked product with 100% efficiency and eliminates checking </a:t>
            </a:r>
            <a:endParaRPr lang="en-US" dirty="0">
              <a:solidFill>
                <a:srgbClr val="002060"/>
              </a:solidFill>
            </a:endParaRPr>
          </a:p>
        </p:txBody>
      </p:sp>
    </p:spTree>
    <p:extLst>
      <p:ext uri="{BB962C8B-B14F-4D97-AF65-F5344CB8AC3E}">
        <p14:creationId xmlns:p14="http://schemas.microsoft.com/office/powerpoint/2010/main" val="62263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8092"/>
          <a:stretch/>
        </p:blipFill>
        <p:spPr>
          <a:xfrm>
            <a:off x="304800" y="1676400"/>
            <a:ext cx="8686800" cy="4667076"/>
          </a:xfrm>
          <a:prstGeom prst="rect">
            <a:avLst/>
          </a:prstGeom>
        </p:spPr>
      </p:pic>
      <p:sp>
        <p:nvSpPr>
          <p:cNvPr id="10" name="Rectangle 9"/>
          <p:cNvSpPr/>
          <p:nvPr/>
        </p:nvSpPr>
        <p:spPr>
          <a:xfrm>
            <a:off x="1160741" y="457200"/>
            <a:ext cx="6858000" cy="623113"/>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algn="ctr">
              <a:spcBef>
                <a:spcPct val="0"/>
              </a:spcBef>
            </a:pPr>
            <a:r>
              <a:rPr lang="en-US" altLang="en-US" sz="4400" b="1" spc="-300" dirty="0">
                <a:ln w="6350">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is it?</a:t>
            </a:r>
          </a:p>
        </p:txBody>
      </p:sp>
      <p:sp>
        <p:nvSpPr>
          <p:cNvPr id="2" name="Rectangle 1">
            <a:extLst>
              <a:ext uri="{FF2B5EF4-FFF2-40B4-BE49-F238E27FC236}">
                <a16:creationId xmlns:a16="http://schemas.microsoft.com/office/drawing/2014/main" id="{423F37F9-13C0-45F4-80F5-4D4B5767330E}"/>
              </a:ext>
            </a:extLst>
          </p:cNvPr>
          <p:cNvSpPr/>
          <p:nvPr/>
        </p:nvSpPr>
        <p:spPr>
          <a:xfrm>
            <a:off x="703540" y="1291626"/>
            <a:ext cx="1201459" cy="295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F6A68D7-C0FF-4408-BFF0-95CFF51A6F80}"/>
              </a:ext>
            </a:extLst>
          </p:cNvPr>
          <p:cNvSpPr txBox="1"/>
          <p:nvPr/>
        </p:nvSpPr>
        <p:spPr>
          <a:xfrm>
            <a:off x="2495550" y="1091571"/>
            <a:ext cx="4152900" cy="400110"/>
          </a:xfrm>
          <a:prstGeom prst="rect">
            <a:avLst/>
          </a:prstGeom>
          <a:noFill/>
        </p:spPr>
        <p:txBody>
          <a:bodyPr wrap="square" rtlCol="0">
            <a:spAutoFit/>
          </a:bodyPr>
          <a:lstStyle/>
          <a:p>
            <a:r>
              <a:rPr lang="en-US" sz="2000" b="1" dirty="0"/>
              <a:t>Electromagnetic</a:t>
            </a:r>
            <a:r>
              <a:rPr lang="en-US" b="1" dirty="0"/>
              <a:t> Energy Spectrum</a:t>
            </a:r>
          </a:p>
        </p:txBody>
      </p:sp>
      <p:sp>
        <p:nvSpPr>
          <p:cNvPr id="4" name="Rectangle 3">
            <a:extLst>
              <a:ext uri="{FF2B5EF4-FFF2-40B4-BE49-F238E27FC236}">
                <a16:creationId xmlns:a16="http://schemas.microsoft.com/office/drawing/2014/main" id="{F7976404-CC53-4E57-B226-6E533682C21D}"/>
              </a:ext>
            </a:extLst>
          </p:cNvPr>
          <p:cNvSpPr/>
          <p:nvPr/>
        </p:nvSpPr>
        <p:spPr>
          <a:xfrm>
            <a:off x="4419600" y="16002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DF0ACB-4DEB-4371-9201-CDDC10411192}"/>
              </a:ext>
            </a:extLst>
          </p:cNvPr>
          <p:cNvSpPr txBox="1"/>
          <p:nvPr/>
        </p:nvSpPr>
        <p:spPr>
          <a:xfrm>
            <a:off x="923269" y="1442526"/>
            <a:ext cx="762000" cy="338554"/>
          </a:xfrm>
          <a:prstGeom prst="rect">
            <a:avLst/>
          </a:prstGeom>
          <a:solidFill>
            <a:schemeClr val="bg1"/>
          </a:solidFill>
        </p:spPr>
        <p:txBody>
          <a:bodyPr wrap="square" rtlCol="0">
            <a:spAutoFit/>
          </a:bodyPr>
          <a:lstStyle/>
          <a:p>
            <a:pPr algn="ctr"/>
            <a:r>
              <a:rPr lang="en-US" sz="800" b="1" dirty="0"/>
              <a:t>Radio Frequency</a:t>
            </a:r>
          </a:p>
        </p:txBody>
      </p:sp>
    </p:spTree>
    <p:extLst>
      <p:ext uri="{BB962C8B-B14F-4D97-AF65-F5344CB8AC3E}">
        <p14:creationId xmlns:p14="http://schemas.microsoft.com/office/powerpoint/2010/main" val="174168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181100" y="685800"/>
            <a:ext cx="6781800" cy="2209800"/>
          </a:xfrm>
        </p:spPr>
        <p:txBody>
          <a:bodyPr>
            <a:normAutofit/>
          </a:bodyPr>
          <a:lstStyle/>
          <a:p>
            <a:pPr>
              <a:lnSpc>
                <a:spcPct val="100000"/>
              </a:lnSpc>
            </a:pPr>
            <a:r>
              <a:rPr lang="en-US" altLang="en-US" u="none" dirty="0"/>
              <a:t>Macrowave</a:t>
            </a:r>
            <a:r>
              <a:rPr lang="en-US" altLang="en-US" u="none" dirty="0">
                <a:cs typeface="Arial" charset="0"/>
              </a:rPr>
              <a:t>™</a:t>
            </a:r>
            <a:r>
              <a:rPr lang="en-US" altLang="en-US" u="none" dirty="0"/>
              <a:t> Drying Eliminates Checking Caused by Differential Moisture Content / Shrinkage</a:t>
            </a:r>
          </a:p>
        </p:txBody>
      </p:sp>
      <p:pic>
        <p:nvPicPr>
          <p:cNvPr id="3" name="Picture 2">
            <a:extLst>
              <a:ext uri="{FF2B5EF4-FFF2-40B4-BE49-F238E27FC236}">
                <a16:creationId xmlns:a16="http://schemas.microsoft.com/office/drawing/2014/main" id="{229EA516-3B8D-46AF-B197-1ACFEA0E07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147" y="3733800"/>
            <a:ext cx="6521706" cy="1990344"/>
          </a:xfrm>
          <a:prstGeom prst="rect">
            <a:avLst/>
          </a:prstGeom>
        </p:spPr>
      </p:pic>
    </p:spTree>
    <p:extLst>
      <p:ext uri="{BB962C8B-B14F-4D97-AF65-F5344CB8AC3E}">
        <p14:creationId xmlns:p14="http://schemas.microsoft.com/office/powerpoint/2010/main" val="178003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1855529"/>
            <a:ext cx="8305800" cy="2585323"/>
          </a:xfrm>
          <a:noFill/>
          <a:ln/>
        </p:spPr>
        <p:txBody>
          <a:bodyPr>
            <a:spAutoFit/>
          </a:bodyPr>
          <a:lstStyle/>
          <a:p>
            <a:pPr algn="ctr"/>
            <a:r>
              <a:rPr lang="en-US" altLang="en-US" sz="6000" u="none" dirty="0"/>
              <a:t>The</a:t>
            </a:r>
            <a:r>
              <a:rPr lang="en-US" altLang="en-US" sz="6000" dirty="0"/>
              <a:t> </a:t>
            </a:r>
            <a:br>
              <a:rPr lang="en-US" altLang="en-US" sz="6000" dirty="0"/>
            </a:br>
            <a:r>
              <a:rPr lang="en-US" altLang="en-US" sz="6000" u="none" dirty="0"/>
              <a:t>Radio Frequency Dryer</a:t>
            </a:r>
            <a:br>
              <a:rPr lang="en-US" altLang="en-US" sz="6000" dirty="0">
                <a:cs typeface="Arial" charset="0"/>
              </a:rPr>
            </a:br>
            <a:r>
              <a:rPr lang="en-US" altLang="en-US" sz="6000" u="none" dirty="0">
                <a:effectLst/>
              </a:rPr>
              <a:t> </a:t>
            </a:r>
            <a:r>
              <a:rPr lang="en-US" altLang="en-US" sz="6000" u="none" dirty="0"/>
              <a:t>Advantage</a:t>
            </a:r>
          </a:p>
        </p:txBody>
      </p:sp>
    </p:spTree>
    <p:extLst>
      <p:ext uri="{BB962C8B-B14F-4D97-AF65-F5344CB8AC3E}">
        <p14:creationId xmlns:p14="http://schemas.microsoft.com/office/powerpoint/2010/main" val="117692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565525" y="1644135"/>
            <a:ext cx="2286000" cy="36933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a:solidFill>
                <a:srgbClr val="000000"/>
              </a:solidFill>
            </a:endParaRPr>
          </a:p>
        </p:txBody>
      </p:sp>
      <p:sp>
        <p:nvSpPr>
          <p:cNvPr id="3" name="Rectangle 3"/>
          <p:cNvSpPr>
            <a:spLocks noGrp="1" noChangeArrowheads="1"/>
          </p:cNvSpPr>
          <p:nvPr>
            <p:ph type="title"/>
          </p:nvPr>
        </p:nvSpPr>
        <p:spPr>
          <a:xfrm>
            <a:off x="190500" y="152400"/>
            <a:ext cx="8763000" cy="838200"/>
          </a:xfrm>
          <a:noFill/>
          <a:ln/>
        </p:spPr>
        <p:txBody>
          <a:bodyPr>
            <a:normAutofit fontScale="90000"/>
          </a:bodyPr>
          <a:lstStyle/>
          <a:p>
            <a:pPr algn="ctr">
              <a:spcBef>
                <a:spcPct val="100000"/>
              </a:spcBef>
              <a:spcAft>
                <a:spcPct val="200000"/>
              </a:spcAft>
            </a:pPr>
            <a:r>
              <a:rPr lang="en-US" altLang="en-US" b="0" dirty="0"/>
              <a:t>RF Power Versus Product Moisture Content</a:t>
            </a:r>
            <a:br>
              <a:rPr lang="en-US" altLang="en-US" sz="2400" b="0" dirty="0"/>
            </a:br>
            <a:br>
              <a:rPr lang="en-US" altLang="en-US" sz="1200" b="0" dirty="0">
                <a:solidFill>
                  <a:schemeClr val="tx1"/>
                </a:solidFill>
                <a:effectLst>
                  <a:outerShdw blurRad="38100" dist="38100" dir="2700000" algn="tl">
                    <a:srgbClr val="FFFFFF"/>
                  </a:outerShdw>
                </a:effectLst>
              </a:rPr>
            </a:br>
            <a:endParaRPr lang="en-US" altLang="en-US" sz="3200" b="0" dirty="0">
              <a:solidFill>
                <a:schemeClr val="tx1"/>
              </a:solidFill>
              <a:effectLst>
                <a:outerShdw blurRad="38100" dist="38100" dir="2700000" algn="tl">
                  <a:srgbClr val="FFFFFF"/>
                </a:outerShdw>
              </a:effectLst>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3" y="757804"/>
            <a:ext cx="8991600" cy="5434611"/>
          </a:xfrm>
          <a:prstGeom prst="rect">
            <a:avLst/>
          </a:prstGeom>
        </p:spPr>
      </p:pic>
    </p:spTree>
    <p:extLst>
      <p:ext uri="{BB962C8B-B14F-4D97-AF65-F5344CB8AC3E}">
        <p14:creationId xmlns:p14="http://schemas.microsoft.com/office/powerpoint/2010/main" val="123379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9EA516-3B8D-46AF-B197-1ACFEA0E07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3145" y="4078685"/>
            <a:ext cx="7657709" cy="1335087"/>
          </a:xfrm>
          <a:prstGeom prst="rect">
            <a:avLst/>
          </a:prstGeom>
        </p:spPr>
      </p:pic>
      <p:sp>
        <p:nvSpPr>
          <p:cNvPr id="6" name="Rectangle 3">
            <a:extLst>
              <a:ext uri="{FF2B5EF4-FFF2-40B4-BE49-F238E27FC236}">
                <a16:creationId xmlns:a16="http://schemas.microsoft.com/office/drawing/2014/main" id="{1EA0DFEF-F790-4772-8539-F877441D08E1}"/>
              </a:ext>
            </a:extLst>
          </p:cNvPr>
          <p:cNvSpPr>
            <a:spLocks noGrp="1" noChangeArrowheads="1"/>
          </p:cNvSpPr>
          <p:nvPr>
            <p:ph type="title"/>
          </p:nvPr>
        </p:nvSpPr>
        <p:spPr>
          <a:xfrm>
            <a:off x="466822" y="860320"/>
            <a:ext cx="8210354" cy="838200"/>
          </a:xfrm>
          <a:noFill/>
          <a:ln/>
        </p:spPr>
        <p:txBody>
          <a:bodyPr>
            <a:noAutofit/>
          </a:bodyPr>
          <a:lstStyle/>
          <a:p>
            <a:pPr algn="ctr">
              <a:spcBef>
                <a:spcPct val="100000"/>
              </a:spcBef>
              <a:spcAft>
                <a:spcPct val="200000"/>
              </a:spcAft>
            </a:pPr>
            <a:r>
              <a:rPr lang="en-US" altLang="en-US" dirty="0"/>
              <a:t>Typical types of</a:t>
            </a:r>
            <a:r>
              <a:rPr lang="en-US" altLang="en-US" b="0" dirty="0"/>
              <a:t> Products with High Percentage of Checking</a:t>
            </a:r>
            <a:br>
              <a:rPr lang="en-US" altLang="en-US" b="0" dirty="0">
                <a:solidFill>
                  <a:schemeClr val="tx1"/>
                </a:solidFill>
                <a:effectLst>
                  <a:outerShdw blurRad="38100" dist="38100" dir="2700000" algn="tl">
                    <a:srgbClr val="FFFFFF"/>
                  </a:outerShdw>
                </a:effectLst>
              </a:rPr>
            </a:br>
            <a:endParaRPr lang="en-US" altLang="en-US" b="0" dirty="0">
              <a:solidFill>
                <a:schemeClr val="tx1"/>
              </a:solidFill>
              <a:effectLst>
                <a:outerShdw blurRad="38100" dist="38100" dir="2700000" algn="tl">
                  <a:srgbClr val="FFFFFF"/>
                </a:outerShdw>
              </a:effectLst>
            </a:endParaRPr>
          </a:p>
        </p:txBody>
      </p:sp>
      <p:sp>
        <p:nvSpPr>
          <p:cNvPr id="7" name="Rectangle 6">
            <a:extLst>
              <a:ext uri="{FF2B5EF4-FFF2-40B4-BE49-F238E27FC236}">
                <a16:creationId xmlns:a16="http://schemas.microsoft.com/office/drawing/2014/main" id="{54457A08-8AC6-4529-8E23-13546FB74C5C}"/>
              </a:ext>
            </a:extLst>
          </p:cNvPr>
          <p:cNvSpPr/>
          <p:nvPr/>
        </p:nvSpPr>
        <p:spPr>
          <a:xfrm>
            <a:off x="990600" y="1752600"/>
            <a:ext cx="7929612" cy="1967205"/>
          </a:xfrm>
          <a:prstGeom prst="rect">
            <a:avLst/>
          </a:prstGeom>
        </p:spPr>
        <p:txBody>
          <a:bodyPr wrap="square">
            <a:spAutoFit/>
          </a:bodyPr>
          <a:lstStyle/>
          <a:p>
            <a:pPr marL="457200"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Fat free crackers</a:t>
            </a:r>
          </a:p>
          <a:p>
            <a:pPr marL="457200"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Flatbreads / Crackers with inclusions</a:t>
            </a:r>
          </a:p>
          <a:p>
            <a:pPr marL="457200"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Bread dough based crackers, e.g. pita chips</a:t>
            </a:r>
          </a:p>
          <a:p>
            <a:pPr marL="457200"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Gluten free</a:t>
            </a:r>
          </a:p>
          <a:p>
            <a:pPr marL="457200"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Coextruded treats</a:t>
            </a:r>
          </a:p>
        </p:txBody>
      </p:sp>
    </p:spTree>
    <p:extLst>
      <p:ext uri="{BB962C8B-B14F-4D97-AF65-F5344CB8AC3E}">
        <p14:creationId xmlns:p14="http://schemas.microsoft.com/office/powerpoint/2010/main" val="318183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457A08-8AC6-4529-8E23-13546FB74C5C}"/>
              </a:ext>
            </a:extLst>
          </p:cNvPr>
          <p:cNvSpPr/>
          <p:nvPr/>
        </p:nvSpPr>
        <p:spPr>
          <a:xfrm>
            <a:off x="4876800" y="2132853"/>
            <a:ext cx="4119612" cy="3826689"/>
          </a:xfrm>
          <a:prstGeom prst="rect">
            <a:avLst/>
          </a:prstGeom>
        </p:spPr>
        <p:txBody>
          <a:bodyPr wrap="square">
            <a:spAutoFit/>
          </a:bodyPr>
          <a:lstStyle/>
          <a:p>
            <a:pPr marL="457200"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Air-Cooled Design</a:t>
            </a:r>
          </a:p>
          <a:p>
            <a:pPr marL="914400" lvl="1"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Low Capital, installation &amp; maintenance costs</a:t>
            </a:r>
          </a:p>
          <a:p>
            <a:pPr marL="457200"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Simple, Robust designs</a:t>
            </a:r>
          </a:p>
          <a:p>
            <a:pPr marL="914400" lvl="1" indent="-457200">
              <a:lnSpc>
                <a:spcPts val="2900"/>
              </a:lnSpc>
              <a:buFont typeface="Arial" panose="020B0604020202020204" pitchFamily="34" charset="0"/>
              <a:buChar char="•"/>
            </a:pPr>
            <a:r>
              <a:rPr lang="en-US" sz="3200" dirty="0">
                <a:solidFill>
                  <a:srgbClr val="002060"/>
                </a:solidFill>
                <a:latin typeface="Museo Sans 500"/>
                <a:ea typeface="Times New Roman" panose="02020603050405020304" pitchFamily="18" charset="0"/>
                <a:cs typeface="Calibri" panose="020F0502020204030204" pitchFamily="34" charset="0"/>
              </a:rPr>
              <a:t>Same processing benefits of larger systems</a:t>
            </a:r>
          </a:p>
        </p:txBody>
      </p:sp>
      <p:sp>
        <p:nvSpPr>
          <p:cNvPr id="8" name="Rectangle 2">
            <a:extLst>
              <a:ext uri="{FF2B5EF4-FFF2-40B4-BE49-F238E27FC236}">
                <a16:creationId xmlns:a16="http://schemas.microsoft.com/office/drawing/2014/main" id="{764298F0-DBD4-4407-91E4-857B42DCCC90}"/>
              </a:ext>
            </a:extLst>
          </p:cNvPr>
          <p:cNvSpPr txBox="1">
            <a:spLocks noChangeArrowheads="1"/>
          </p:cNvSpPr>
          <p:nvPr/>
        </p:nvSpPr>
        <p:spPr>
          <a:xfrm>
            <a:off x="1181100" y="304800"/>
            <a:ext cx="6781800" cy="1528863"/>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nSpc>
                <a:spcPct val="100000"/>
              </a:lnSpc>
            </a:pPr>
            <a:r>
              <a:rPr lang="en-US" altLang="en-US"/>
              <a:t>Economical Units Now Available for Smaller Throughput Requirements</a:t>
            </a:r>
            <a:endParaRPr lang="en-US" altLang="en-US" dirty="0"/>
          </a:p>
        </p:txBody>
      </p:sp>
      <p:pic>
        <p:nvPicPr>
          <p:cNvPr id="10" name="Picture 9">
            <a:extLst>
              <a:ext uri="{FF2B5EF4-FFF2-40B4-BE49-F238E27FC236}">
                <a16:creationId xmlns:a16="http://schemas.microsoft.com/office/drawing/2014/main" id="{A5F4CC04-7C32-4045-A8D8-BCB114C7A6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2135030"/>
            <a:ext cx="4364073" cy="2587940"/>
          </a:xfrm>
          <a:prstGeom prst="rect">
            <a:avLst/>
          </a:prstGeom>
        </p:spPr>
      </p:pic>
      <p:sp>
        <p:nvSpPr>
          <p:cNvPr id="11" name="Rectangle 3">
            <a:extLst>
              <a:ext uri="{FF2B5EF4-FFF2-40B4-BE49-F238E27FC236}">
                <a16:creationId xmlns:a16="http://schemas.microsoft.com/office/drawing/2014/main" id="{F5F0408C-36A5-4274-BDD3-532EC9E14AB4}"/>
              </a:ext>
            </a:extLst>
          </p:cNvPr>
          <p:cNvSpPr txBox="1">
            <a:spLocks noChangeArrowheads="1"/>
          </p:cNvSpPr>
          <p:nvPr/>
        </p:nvSpPr>
        <p:spPr>
          <a:xfrm>
            <a:off x="207927" y="4810204"/>
            <a:ext cx="4364073" cy="980996"/>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a:lnSpc>
                <a:spcPct val="90000"/>
              </a:lnSpc>
              <a:spcBef>
                <a:spcPts val="0"/>
              </a:spcBef>
              <a:spcAft>
                <a:spcPts val="600"/>
              </a:spcAft>
              <a:buClr>
                <a:srgbClr val="183052">
                  <a:shade val="95000"/>
                </a:srgbClr>
              </a:buClr>
              <a:buFont typeface="Wingdings 2"/>
              <a:buNone/>
            </a:pPr>
            <a:r>
              <a:rPr lang="en-US" sz="3200" dirty="0">
                <a:solidFill>
                  <a:schemeClr val="accent6"/>
                </a:solidFill>
                <a:latin typeface="Calibri" panose="020F0502020204030204" pitchFamily="34" charset="0"/>
                <a:cs typeface="Calibri" panose="020F0502020204030204" pitchFamily="34" charset="0"/>
              </a:rPr>
              <a:t>Smaller RF Post-Baking Dryers</a:t>
            </a:r>
          </a:p>
        </p:txBody>
      </p:sp>
    </p:spTree>
    <p:extLst>
      <p:ext uri="{BB962C8B-B14F-4D97-AF65-F5344CB8AC3E}">
        <p14:creationId xmlns:p14="http://schemas.microsoft.com/office/powerpoint/2010/main" val="206063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990600" y="762000"/>
            <a:ext cx="7620000" cy="685800"/>
          </a:xfrm>
        </p:spPr>
        <p:txBody>
          <a:bodyPr>
            <a:normAutofit/>
          </a:bodyPr>
          <a:lstStyle/>
          <a:p>
            <a:r>
              <a:rPr lang="en-US" altLang="en-US" dirty="0"/>
              <a:t>Benefits of RF Post-Baking Drying </a:t>
            </a:r>
          </a:p>
        </p:txBody>
      </p:sp>
      <p:sp>
        <p:nvSpPr>
          <p:cNvPr id="3" name="Rectangle 3"/>
          <p:cNvSpPr>
            <a:spLocks noGrp="1" noChangeArrowheads="1"/>
          </p:cNvSpPr>
          <p:nvPr>
            <p:ph type="body" sz="half" idx="1"/>
          </p:nvPr>
        </p:nvSpPr>
        <p:spPr>
          <a:xfrm>
            <a:off x="914400" y="1371600"/>
            <a:ext cx="7315200" cy="4953000"/>
          </a:xfrm>
        </p:spPr>
        <p:txBody>
          <a:bodyPr/>
          <a:lstStyle/>
          <a:p>
            <a:pPr>
              <a:lnSpc>
                <a:spcPct val="90000"/>
              </a:lnSpc>
              <a:buFont typeface="Wingdings" pitchFamily="2" charset="2"/>
              <a:buNone/>
            </a:pPr>
            <a:r>
              <a:rPr lang="en-US" altLang="en-US" u="sng" dirty="0"/>
              <a:t>Productivity </a:t>
            </a:r>
          </a:p>
          <a:p>
            <a:pPr>
              <a:lnSpc>
                <a:spcPct val="125000"/>
              </a:lnSpc>
              <a:spcBef>
                <a:spcPts val="0"/>
              </a:spcBef>
            </a:pPr>
            <a:r>
              <a:rPr lang="en-US" altLang="en-US" dirty="0"/>
              <a:t>Increase Productivity up to 50% or more</a:t>
            </a:r>
          </a:p>
          <a:p>
            <a:pPr>
              <a:lnSpc>
                <a:spcPct val="90000"/>
              </a:lnSpc>
              <a:spcBef>
                <a:spcPts val="0"/>
              </a:spcBef>
            </a:pPr>
            <a:r>
              <a:rPr lang="en-US" altLang="en-US" dirty="0"/>
              <a:t>Unit Energy Cost Reduction</a:t>
            </a:r>
          </a:p>
          <a:p>
            <a:pPr>
              <a:lnSpc>
                <a:spcPct val="90000"/>
              </a:lnSpc>
              <a:spcBef>
                <a:spcPts val="0"/>
              </a:spcBef>
            </a:pPr>
            <a:r>
              <a:rPr lang="en-US" altLang="en-US" dirty="0"/>
              <a:t>Improve Floor-Space to Productivity Ratio</a:t>
            </a:r>
          </a:p>
          <a:p>
            <a:pPr>
              <a:lnSpc>
                <a:spcPct val="90000"/>
              </a:lnSpc>
              <a:spcBef>
                <a:spcPts val="0"/>
              </a:spcBef>
            </a:pPr>
            <a:r>
              <a:rPr lang="en-US" altLang="en-US" dirty="0"/>
              <a:t>Lower Carbon Emissions</a:t>
            </a:r>
          </a:p>
          <a:p>
            <a:pPr>
              <a:lnSpc>
                <a:spcPct val="90000"/>
              </a:lnSpc>
              <a:spcBef>
                <a:spcPts val="0"/>
              </a:spcBef>
            </a:pPr>
            <a:endParaRPr lang="en-US" altLang="en-US" sz="1000" dirty="0"/>
          </a:p>
          <a:p>
            <a:pPr>
              <a:lnSpc>
                <a:spcPct val="90000"/>
              </a:lnSpc>
              <a:spcBef>
                <a:spcPts val="0"/>
              </a:spcBef>
              <a:buFont typeface="Wingdings" pitchFamily="2" charset="2"/>
              <a:buNone/>
            </a:pPr>
            <a:r>
              <a:rPr lang="en-US" altLang="en-US" u="sng" dirty="0"/>
              <a:t>Quality</a:t>
            </a:r>
          </a:p>
          <a:p>
            <a:pPr>
              <a:lnSpc>
                <a:spcPct val="125000"/>
              </a:lnSpc>
              <a:spcBef>
                <a:spcPts val="0"/>
              </a:spcBef>
            </a:pPr>
            <a:r>
              <a:rPr lang="en-US" altLang="en-US" dirty="0"/>
              <a:t>Excellent Control of Moisture Content and Uniformity</a:t>
            </a:r>
          </a:p>
          <a:p>
            <a:pPr>
              <a:lnSpc>
                <a:spcPct val="90000"/>
              </a:lnSpc>
              <a:spcBef>
                <a:spcPts val="0"/>
              </a:spcBef>
            </a:pPr>
            <a:r>
              <a:rPr lang="en-US" altLang="en-US" dirty="0"/>
              <a:t>Virtually Eliminate Checking</a:t>
            </a:r>
          </a:p>
          <a:p>
            <a:pPr>
              <a:lnSpc>
                <a:spcPct val="90000"/>
              </a:lnSpc>
              <a:spcBef>
                <a:spcPts val="0"/>
              </a:spcBef>
            </a:pPr>
            <a:r>
              <a:rPr lang="en-US" altLang="en-US" dirty="0"/>
              <a:t>Improve Shelf-Life</a:t>
            </a:r>
          </a:p>
          <a:p>
            <a:pPr>
              <a:lnSpc>
                <a:spcPct val="90000"/>
              </a:lnSpc>
              <a:spcBef>
                <a:spcPts val="0"/>
              </a:spcBef>
            </a:pPr>
            <a:r>
              <a:rPr lang="en-US" altLang="en-US" dirty="0"/>
              <a:t>Independent Control of Color and Moisture Content</a:t>
            </a:r>
          </a:p>
          <a:p>
            <a:pPr>
              <a:lnSpc>
                <a:spcPct val="90000"/>
              </a:lnSpc>
              <a:spcBef>
                <a:spcPts val="0"/>
              </a:spcBef>
            </a:pPr>
            <a:r>
              <a:rPr lang="en-US" altLang="en-US" dirty="0"/>
              <a:t>Improve Flavor Retention</a:t>
            </a:r>
          </a:p>
        </p:txBody>
      </p:sp>
      <p:sp>
        <p:nvSpPr>
          <p:cNvPr id="4" name="Rectangle 2">
            <a:extLst>
              <a:ext uri="{FF2B5EF4-FFF2-40B4-BE49-F238E27FC236}">
                <a16:creationId xmlns:a16="http://schemas.microsoft.com/office/drawing/2014/main" id="{EC4B97DA-B443-495F-819B-6011735D4668}"/>
              </a:ext>
            </a:extLst>
          </p:cNvPr>
          <p:cNvSpPr txBox="1">
            <a:spLocks noChangeArrowheads="1"/>
          </p:cNvSpPr>
          <p:nvPr/>
        </p:nvSpPr>
        <p:spPr>
          <a:xfrm>
            <a:off x="1306727" y="228600"/>
            <a:ext cx="6530546"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gn="ctr"/>
            <a:r>
              <a:rPr lang="en-US" altLang="en-US" dirty="0">
                <a:solidFill>
                  <a:srgbClr val="FF3300"/>
                </a:solidFill>
              </a:rPr>
              <a:t>SUMMARY</a:t>
            </a:r>
          </a:p>
        </p:txBody>
      </p:sp>
    </p:spTree>
    <p:extLst>
      <p:ext uri="{BB962C8B-B14F-4D97-AF65-F5344CB8AC3E}">
        <p14:creationId xmlns:p14="http://schemas.microsoft.com/office/powerpoint/2010/main" val="348887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160867"/>
            <a:ext cx="7445347" cy="623113"/>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algn="ctr">
              <a:spcBef>
                <a:spcPct val="0"/>
              </a:spcBef>
            </a:pPr>
            <a:r>
              <a:rPr lang="en-US" altLang="en-US" sz="4400" b="1" spc="-300" dirty="0">
                <a:ln w="6350">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Radio Frequency </a:t>
            </a:r>
            <a:r>
              <a:rPr lang="en-US" altLang="en-US" sz="4400" b="1" spc="-300" dirty="0">
                <a:ln w="6350">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Heating </a:t>
            </a:r>
            <a:r>
              <a:rPr lang="en-US" altLang="en-US" sz="4400" b="1" spc="-300" dirty="0">
                <a:ln w="6350">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Safe?</a:t>
            </a:r>
          </a:p>
        </p:txBody>
      </p:sp>
      <p:grpSp>
        <p:nvGrpSpPr>
          <p:cNvPr id="8" name="Group 7"/>
          <p:cNvGrpSpPr/>
          <p:nvPr/>
        </p:nvGrpSpPr>
        <p:grpSpPr>
          <a:xfrm>
            <a:off x="6992530" y="2248592"/>
            <a:ext cx="1799235" cy="1842331"/>
            <a:chOff x="291576" y="2968889"/>
            <a:chExt cx="1773000" cy="1842331"/>
          </a:xfrm>
        </p:grpSpPr>
        <p:pic>
          <p:nvPicPr>
            <p:cNvPr id="9" name="Picture 8"/>
            <p:cNvPicPr>
              <a:picLocks noChangeAspect="1"/>
            </p:cNvPicPr>
            <p:nvPr/>
          </p:nvPicPr>
          <p:blipFill>
            <a:blip r:embed="rId3"/>
            <a:stretch>
              <a:fillRect/>
            </a:stretch>
          </p:blipFill>
          <p:spPr>
            <a:xfrm>
              <a:off x="643455" y="2968889"/>
              <a:ext cx="1069242" cy="1069242"/>
            </a:xfrm>
            <a:prstGeom prst="rect">
              <a:avLst/>
            </a:prstGeom>
          </p:spPr>
        </p:pic>
        <p:sp>
          <p:nvSpPr>
            <p:cNvPr id="10" name="Rectangle 9"/>
            <p:cNvSpPr/>
            <p:nvPr/>
          </p:nvSpPr>
          <p:spPr>
            <a:xfrm>
              <a:off x="291576" y="4188107"/>
              <a:ext cx="1773000" cy="623113"/>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algn="ctr">
                <a:spcBef>
                  <a:spcPct val="0"/>
                </a:spcBef>
              </a:pPr>
              <a:r>
                <a:rPr lang="en-US" altLang="en-US" sz="2800" b="1" dirty="0">
                  <a:ln w="6350">
                    <a:noFill/>
                  </a:ln>
                  <a:solidFill>
                    <a:srgbClr val="00B050"/>
                  </a:solidFill>
                  <a:latin typeface="Calibri" panose="020F0502020204030204" pitchFamily="34" charset="0"/>
                </a:rPr>
                <a:t>Thermal Process</a:t>
              </a:r>
            </a:p>
          </p:txBody>
        </p:sp>
      </p:grpSp>
      <p:pic>
        <p:nvPicPr>
          <p:cNvPr id="11" name="Picture 10"/>
          <p:cNvPicPr>
            <a:picLocks noChangeAspect="1"/>
          </p:cNvPicPr>
          <p:nvPr/>
        </p:nvPicPr>
        <p:blipFill>
          <a:blip r:embed="rId4"/>
          <a:stretch>
            <a:fillRect/>
          </a:stretch>
        </p:blipFill>
        <p:spPr>
          <a:xfrm>
            <a:off x="1066800" y="1277165"/>
            <a:ext cx="1143000" cy="883254"/>
          </a:xfrm>
          <a:prstGeom prst="rect">
            <a:avLst/>
          </a:prstGeom>
        </p:spPr>
      </p:pic>
      <p:grpSp>
        <p:nvGrpSpPr>
          <p:cNvPr id="12" name="Group 11"/>
          <p:cNvGrpSpPr/>
          <p:nvPr/>
        </p:nvGrpSpPr>
        <p:grpSpPr>
          <a:xfrm>
            <a:off x="6815589" y="4404727"/>
            <a:ext cx="1956542" cy="1520512"/>
            <a:chOff x="10023532" y="3648790"/>
            <a:chExt cx="2016068" cy="1520512"/>
          </a:xfrm>
        </p:grpSpPr>
        <p:sp>
          <p:nvSpPr>
            <p:cNvPr id="13" name="Rectangle 12"/>
            <p:cNvSpPr/>
            <p:nvPr/>
          </p:nvSpPr>
          <p:spPr>
            <a:xfrm>
              <a:off x="10023532" y="4546189"/>
              <a:ext cx="2016068" cy="623113"/>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algn="ctr">
                <a:spcBef>
                  <a:spcPct val="0"/>
                </a:spcBef>
              </a:pPr>
              <a:r>
                <a:rPr lang="en-US" altLang="en-US" sz="2400" b="1" dirty="0">
                  <a:ln w="6350">
                    <a:noFill/>
                  </a:ln>
                  <a:solidFill>
                    <a:srgbClr val="002060"/>
                  </a:solidFill>
                  <a:latin typeface="Calibri" panose="020F0502020204030204" pitchFamily="34" charset="0"/>
                </a:rPr>
                <a:t>Non-Additive</a:t>
              </a:r>
            </a:p>
            <a:p>
              <a:pPr algn="ctr">
                <a:spcBef>
                  <a:spcPct val="0"/>
                </a:spcBef>
              </a:pPr>
              <a:r>
                <a:rPr lang="en-US" altLang="en-US" sz="2400" b="1" dirty="0">
                  <a:ln w="6350">
                    <a:noFill/>
                  </a:ln>
                  <a:solidFill>
                    <a:srgbClr val="002060"/>
                  </a:solidFill>
                  <a:latin typeface="Calibri" panose="020F0502020204030204" pitchFamily="34" charset="0"/>
                </a:rPr>
                <a:t>Clean Label</a:t>
              </a:r>
            </a:p>
          </p:txBody>
        </p:sp>
        <p:pic>
          <p:nvPicPr>
            <p:cNvPr id="14" name="Picture 13"/>
            <p:cNvPicPr>
              <a:picLocks noChangeAspect="1"/>
            </p:cNvPicPr>
            <p:nvPr/>
          </p:nvPicPr>
          <p:blipFill>
            <a:blip r:embed="rId5"/>
            <a:stretch>
              <a:fillRect/>
            </a:stretch>
          </p:blipFill>
          <p:spPr>
            <a:xfrm>
              <a:off x="10205856" y="3648790"/>
              <a:ext cx="1651420" cy="825710"/>
            </a:xfrm>
            <a:prstGeom prst="rect">
              <a:avLst/>
            </a:prstGeom>
            <a:effectLst>
              <a:glow rad="63500">
                <a:schemeClr val="bg2">
                  <a:lumMod val="40000"/>
                  <a:lumOff val="60000"/>
                  <a:alpha val="35000"/>
                </a:schemeClr>
              </a:glow>
            </a:effectLst>
          </p:spPr>
        </p:pic>
      </p:grpSp>
      <p:sp>
        <p:nvSpPr>
          <p:cNvPr id="15" name="Rectangle 14"/>
          <p:cNvSpPr/>
          <p:nvPr/>
        </p:nvSpPr>
        <p:spPr>
          <a:xfrm>
            <a:off x="2617724" y="1048263"/>
            <a:ext cx="5943600" cy="1200329"/>
          </a:xfrm>
          <a:prstGeom prst="rect">
            <a:avLst/>
          </a:prstGeom>
        </p:spPr>
        <p:txBody>
          <a:bodyPr wrap="square">
            <a:spAutoFit/>
          </a:bodyPr>
          <a:lstStyle/>
          <a:p>
            <a:r>
              <a:rPr lang="en-US" sz="2400" dirty="0">
                <a:solidFill>
                  <a:srgbClr val="002060"/>
                </a:solidFill>
                <a:latin typeface="Calibri" panose="020F0502020204030204" pitchFamily="34" charset="0"/>
                <a:cs typeface="Calibri" panose="020F0502020204030204" pitchFamily="34" charset="0"/>
              </a:rPr>
              <a:t>RF heating is a thermal process caused by a </a:t>
            </a:r>
            <a:r>
              <a:rPr lang="en-US" sz="2400" i="1" u="sng" dirty="0">
                <a:solidFill>
                  <a:srgbClr val="002060"/>
                </a:solidFill>
                <a:latin typeface="Calibri" panose="020F0502020204030204" pitchFamily="34" charset="0"/>
                <a:cs typeface="Calibri" panose="020F0502020204030204" pitchFamily="34" charset="0"/>
              </a:rPr>
              <a:t>non-ionizing</a:t>
            </a:r>
            <a:r>
              <a:rPr lang="en-US" sz="2400" dirty="0">
                <a:solidFill>
                  <a:srgbClr val="002060"/>
                </a:solidFill>
                <a:latin typeface="Calibri" panose="020F0502020204030204" pitchFamily="34" charset="0"/>
                <a:cs typeface="Calibri" panose="020F0502020204030204" pitchFamily="34" charset="0"/>
              </a:rPr>
              <a:t> electromagnetic form of energy, just like an FM radio transmitter</a:t>
            </a:r>
          </a:p>
        </p:txBody>
      </p:sp>
      <p:sp>
        <p:nvSpPr>
          <p:cNvPr id="16" name="Rectangle 15"/>
          <p:cNvSpPr/>
          <p:nvPr/>
        </p:nvSpPr>
        <p:spPr>
          <a:xfrm>
            <a:off x="1169662" y="2438400"/>
            <a:ext cx="5731328" cy="1569660"/>
          </a:xfrm>
          <a:prstGeom prst="rect">
            <a:avLst/>
          </a:prstGeom>
        </p:spPr>
        <p:txBody>
          <a:bodyPr wrap="square">
            <a:spAutoFit/>
          </a:bodyPr>
          <a:lstStyle/>
          <a:p>
            <a:r>
              <a:rPr lang="en-US" sz="2400" dirty="0">
                <a:solidFill>
                  <a:srgbClr val="002060"/>
                </a:solidFill>
                <a:latin typeface="Calibri" panose="020F0502020204030204" pitchFamily="34" charset="0"/>
                <a:cs typeface="Calibri" panose="020F0502020204030204" pitchFamily="34" charset="0"/>
              </a:rPr>
              <a:t>The USDA does not view the RF thermal process as an added ingredient. Therefore an organic product treated with RF can carry the certified organic label</a:t>
            </a:r>
          </a:p>
        </p:txBody>
      </p:sp>
      <p:sp>
        <p:nvSpPr>
          <p:cNvPr id="17" name="Rectangle 16"/>
          <p:cNvSpPr/>
          <p:nvPr/>
        </p:nvSpPr>
        <p:spPr>
          <a:xfrm>
            <a:off x="685800" y="4260941"/>
            <a:ext cx="6215190" cy="1938992"/>
          </a:xfrm>
          <a:prstGeom prst="rect">
            <a:avLst/>
          </a:prstGeom>
        </p:spPr>
        <p:txBody>
          <a:bodyPr wrap="square">
            <a:spAutoFit/>
          </a:bodyPr>
          <a:lstStyle/>
          <a:p>
            <a:r>
              <a:rPr lang="en-US" sz="2400" dirty="0">
                <a:solidFill>
                  <a:srgbClr val="002060"/>
                </a:solidFill>
                <a:latin typeface="Calibri" panose="020F0502020204030204" pitchFamily="34" charset="0"/>
                <a:cs typeface="Calibri" panose="020F0502020204030204" pitchFamily="34" charset="0"/>
              </a:rPr>
              <a:t>The FDA does not view the RF thermal process as invalidating the application of “natural” on the label, unlike irradiation, which is considered an additive, and therefore requires approval and special labeling.</a:t>
            </a:r>
          </a:p>
        </p:txBody>
      </p:sp>
    </p:spTree>
    <p:extLst>
      <p:ext uri="{BB962C8B-B14F-4D97-AF65-F5344CB8AC3E}">
        <p14:creationId xmlns:p14="http://schemas.microsoft.com/office/powerpoint/2010/main" val="393517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3604" y="5257800"/>
            <a:ext cx="8446222" cy="12423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useo Sans 300" panose="02000000000000000000" pitchFamily="2" charset="77"/>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002060"/>
                </a:solidFill>
                <a:latin typeface="Calibri" panose="020F0502020204030204" pitchFamily="34" charset="0"/>
                <a:cs typeface="Calibri" panose="020F0502020204030204" pitchFamily="34" charset="0"/>
              </a:rPr>
              <a:t>In a Radio Frequency Heating System, the RF generator creates an alternating electric field between two electrodes, above and below the conveyor.</a:t>
            </a:r>
          </a:p>
        </p:txBody>
      </p:sp>
      <p:sp>
        <p:nvSpPr>
          <p:cNvPr id="5" name="Rectangle 4"/>
          <p:cNvSpPr/>
          <p:nvPr/>
        </p:nvSpPr>
        <p:spPr>
          <a:xfrm>
            <a:off x="402407" y="1401854"/>
            <a:ext cx="8348615" cy="1384995"/>
          </a:xfrm>
          <a:prstGeom prst="rect">
            <a:avLst/>
          </a:prstGeom>
        </p:spPr>
        <p:txBody>
          <a:bodyPr wrap="square">
            <a:spAutoFit/>
          </a:bodyPr>
          <a:lstStyle/>
          <a:p>
            <a:pPr algn="ctr"/>
            <a:r>
              <a:rPr lang="en-US" sz="2800" dirty="0">
                <a:solidFill>
                  <a:srgbClr val="002060"/>
                </a:solidFill>
                <a:latin typeface="Calibri" panose="020F0502020204030204" pitchFamily="34" charset="0"/>
                <a:cs typeface="Calibri" panose="020F0502020204030204" pitchFamily="34" charset="0"/>
              </a:rPr>
              <a:t>The unique structure of the magnetically polar water molecule, H</a:t>
            </a:r>
            <a:r>
              <a:rPr lang="en-US" sz="2800" baseline="-25000" dirty="0">
                <a:solidFill>
                  <a:srgbClr val="002060"/>
                </a:solidFill>
                <a:latin typeface="Calibri" panose="020F0502020204030204" pitchFamily="34" charset="0"/>
                <a:cs typeface="Calibri" panose="020F0502020204030204" pitchFamily="34" charset="0"/>
              </a:rPr>
              <a:t>2</a:t>
            </a:r>
            <a:r>
              <a:rPr lang="en-US" sz="2800" dirty="0">
                <a:solidFill>
                  <a:srgbClr val="002060"/>
                </a:solidFill>
                <a:latin typeface="Calibri" panose="020F0502020204030204" pitchFamily="34" charset="0"/>
                <a:cs typeface="Calibri" panose="020F0502020204030204" pitchFamily="34" charset="0"/>
              </a:rPr>
              <a:t>O is the basis for the thermal response of water when subjected to an alternating RF energy field. </a:t>
            </a:r>
          </a:p>
        </p:txBody>
      </p:sp>
      <p:sp>
        <p:nvSpPr>
          <p:cNvPr id="6" name="Rectangle 5"/>
          <p:cNvSpPr/>
          <p:nvPr/>
        </p:nvSpPr>
        <p:spPr>
          <a:xfrm>
            <a:off x="271415" y="574279"/>
            <a:ext cx="8610600" cy="623113"/>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algn="ctr">
              <a:spcBef>
                <a:spcPct val="0"/>
              </a:spcBef>
            </a:pPr>
            <a:r>
              <a:rPr lang="en-US" altLang="en-US" sz="4400" b="1" spc="-300" dirty="0">
                <a:ln w="6350">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Radio Frequency </a:t>
            </a:r>
            <a:r>
              <a:rPr lang="en-US" altLang="en-US" sz="4400" b="1" spc="-300" dirty="0">
                <a:ln w="6350">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Symbol" pitchFamily="18" charset="2"/>
              </a:rPr>
              <a:t>Heating Works</a:t>
            </a:r>
            <a:endParaRPr lang="en-US" altLang="en-US" sz="4400" b="1" spc="-300" dirty="0">
              <a:ln w="6350">
                <a:no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600755" y="2944228"/>
            <a:ext cx="1951918" cy="2181225"/>
          </a:xfrm>
          <a:prstGeom prst="rect">
            <a:avLst/>
          </a:prstGeom>
        </p:spPr>
      </p:pic>
    </p:spTree>
    <p:extLst>
      <p:ext uri="{BB962C8B-B14F-4D97-AF65-F5344CB8AC3E}">
        <p14:creationId xmlns:p14="http://schemas.microsoft.com/office/powerpoint/2010/main" val="276165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92109" y="429812"/>
            <a:ext cx="6460548" cy="5262979"/>
          </a:xfrm>
          <a:prstGeom prst="rect">
            <a:avLst/>
          </a:prstGeom>
        </p:spPr>
        <p:txBody>
          <a:bodyPr wrap="square">
            <a:spAutoFit/>
          </a:bodyPr>
          <a:lstStyle/>
          <a:p>
            <a:r>
              <a:rPr lang="en-US" sz="2800" dirty="0">
                <a:solidFill>
                  <a:srgbClr val="002060"/>
                </a:solidFill>
                <a:latin typeface="Calibri" panose="020F0502020204030204" pitchFamily="34" charset="0"/>
                <a:cs typeface="Calibri" panose="020F0502020204030204" pitchFamily="34" charset="0"/>
              </a:rPr>
              <a:t>For 60 years, Radio Frequency Drying has been proven in post-baking dryers, where this technology has increased the traditional conveyorized oven efficiency and throughput capacity by as much as 50%.</a:t>
            </a:r>
          </a:p>
          <a:p>
            <a:endParaRPr lang="en-US" sz="2800" dirty="0">
              <a:solidFill>
                <a:srgbClr val="002060"/>
              </a:solidFill>
              <a:latin typeface="Calibri" panose="020F0502020204030204" pitchFamily="34" charset="0"/>
              <a:cs typeface="Calibri" panose="020F0502020204030204" pitchFamily="34" charset="0"/>
            </a:endParaRPr>
          </a:p>
          <a:p>
            <a:r>
              <a:rPr lang="en-US" sz="2800" dirty="0">
                <a:solidFill>
                  <a:srgbClr val="002060"/>
                </a:solidFill>
                <a:latin typeface="Calibri" panose="020F0502020204030204" pitchFamily="34" charset="0"/>
                <a:cs typeface="Calibri" panose="020F0502020204030204" pitchFamily="34" charset="0"/>
              </a:rPr>
              <a:t>RF eliminates checking and over-coloring, improves shelf-life, and also</a:t>
            </a:r>
          </a:p>
          <a:p>
            <a:r>
              <a:rPr lang="en-US" sz="2800" dirty="0">
                <a:solidFill>
                  <a:srgbClr val="002060"/>
                </a:solidFill>
                <a:latin typeface="Calibri" panose="020F0502020204030204" pitchFamily="34" charset="0"/>
                <a:cs typeface="Calibri" panose="020F0502020204030204" pitchFamily="34" charset="0"/>
              </a:rPr>
              <a:t>minimizes water activity </a:t>
            </a:r>
          </a:p>
          <a:p>
            <a:r>
              <a:rPr lang="en-US" sz="2800" dirty="0">
                <a:solidFill>
                  <a:srgbClr val="002060"/>
                </a:solidFill>
                <a:latin typeface="Calibri" panose="020F0502020204030204" pitchFamily="34" charset="0"/>
                <a:cs typeface="Calibri" panose="020F0502020204030204" pitchFamily="34" charset="0"/>
              </a:rPr>
              <a:t>both in human and</a:t>
            </a:r>
          </a:p>
          <a:p>
            <a:r>
              <a:rPr lang="en-US" sz="2800" dirty="0">
                <a:solidFill>
                  <a:srgbClr val="002060"/>
                </a:solidFill>
                <a:latin typeface="Calibri" panose="020F0502020204030204" pitchFamily="34" charset="0"/>
                <a:cs typeface="Calibri" panose="020F0502020204030204" pitchFamily="34" charset="0"/>
              </a:rPr>
              <a:t>pet foods.</a:t>
            </a:r>
          </a:p>
        </p:txBody>
      </p:sp>
      <p:pic>
        <p:nvPicPr>
          <p:cNvPr id="9" name="Picture 8" descr="Image result for cheezi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752600"/>
            <a:ext cx="1543432" cy="1295400"/>
          </a:xfrm>
          <a:prstGeom prst="rect">
            <a:avLst/>
          </a:prstGeom>
          <a:noFill/>
          <a:ln>
            <a:noFill/>
          </a:ln>
        </p:spPr>
      </p:pic>
      <p:pic>
        <p:nvPicPr>
          <p:cNvPr id="10" name="Picture 9" descr="Image result for pepperidge farm goldfish"/>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728635" y="4953165"/>
            <a:ext cx="1300403" cy="1594874"/>
          </a:xfrm>
          <a:prstGeom prst="rect">
            <a:avLst/>
          </a:prstGeom>
          <a:noFill/>
          <a:ln>
            <a:no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8246" y="3917067"/>
            <a:ext cx="3296032" cy="2366662"/>
          </a:xfrm>
          <a:prstGeom prst="rect">
            <a:avLst/>
          </a:prstGeom>
        </p:spPr>
      </p:pic>
    </p:spTree>
    <p:extLst>
      <p:ext uri="{BB962C8B-B14F-4D97-AF65-F5344CB8AC3E}">
        <p14:creationId xmlns:p14="http://schemas.microsoft.com/office/powerpoint/2010/main" val="228179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95300" y="893701"/>
            <a:ext cx="8153400" cy="1588127"/>
          </a:xfrm>
          <a:noFill/>
          <a:ln/>
        </p:spPr>
        <p:txBody>
          <a:bodyPr wrap="square">
            <a:spAutoFit/>
          </a:bodyPr>
          <a:lstStyle/>
          <a:p>
            <a:pPr algn="ctr"/>
            <a:r>
              <a:rPr lang="en-US" altLang="en-US" u="none" dirty="0"/>
              <a:t>Looking at the traditional baking process, (w/o RF) it can be divided into three stages:</a:t>
            </a:r>
          </a:p>
        </p:txBody>
      </p:sp>
      <p:pic>
        <p:nvPicPr>
          <p:cNvPr id="3" name="Picture 2">
            <a:extLst>
              <a:ext uri="{FF2B5EF4-FFF2-40B4-BE49-F238E27FC236}">
                <a16:creationId xmlns:a16="http://schemas.microsoft.com/office/drawing/2014/main" id="{049E06A0-B114-4111-839B-29A635F91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895600"/>
            <a:ext cx="7772400" cy="2744629"/>
          </a:xfrm>
          <a:prstGeom prst="rect">
            <a:avLst/>
          </a:prstGeom>
        </p:spPr>
      </p:pic>
    </p:spTree>
    <p:extLst>
      <p:ext uri="{BB962C8B-B14F-4D97-AF65-F5344CB8AC3E}">
        <p14:creationId xmlns:p14="http://schemas.microsoft.com/office/powerpoint/2010/main" val="169929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9"/>
          <a:stretch/>
        </p:blipFill>
        <p:spPr bwMode="auto">
          <a:xfrm>
            <a:off x="228600" y="5105400"/>
            <a:ext cx="8702040" cy="45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Grp="1" noChangeArrowheads="1"/>
          </p:cNvSpPr>
          <p:nvPr>
            <p:ph type="title"/>
          </p:nvPr>
        </p:nvSpPr>
        <p:spPr>
          <a:xfrm>
            <a:off x="1264920" y="152400"/>
            <a:ext cx="6629400" cy="1143000"/>
          </a:xfrm>
          <a:noFill/>
          <a:ln/>
        </p:spPr>
        <p:txBody>
          <a:bodyPr>
            <a:normAutofit/>
          </a:bodyPr>
          <a:lstStyle/>
          <a:p>
            <a:pPr algn="ctr"/>
            <a:r>
              <a:rPr lang="en-US" altLang="en-US" sz="3200" b="1" dirty="0"/>
              <a:t>7 zone DGF/Convection Oven</a:t>
            </a:r>
          </a:p>
        </p:txBody>
      </p:sp>
      <p:sp>
        <p:nvSpPr>
          <p:cNvPr id="8" name="Rectangle 7"/>
          <p:cNvSpPr>
            <a:spLocks noGrp="1" noChangeArrowheads="1"/>
          </p:cNvSpPr>
          <p:nvPr>
            <p:ph type="body" idx="1"/>
          </p:nvPr>
        </p:nvSpPr>
        <p:spPr>
          <a:xfrm>
            <a:off x="1905000" y="2057400"/>
            <a:ext cx="5562600" cy="2286000"/>
          </a:xfrm>
          <a:noFill/>
          <a:ln/>
        </p:spPr>
        <p:txBody>
          <a:bodyPr/>
          <a:lstStyle/>
          <a:p>
            <a:pPr marL="457200" indent="-457200">
              <a:lnSpc>
                <a:spcPct val="150000"/>
              </a:lnSpc>
              <a:buFont typeface="Wingdings" pitchFamily="2" charset="2"/>
              <a:buAutoNum type="arabicPeriod"/>
            </a:pPr>
            <a:r>
              <a:rPr lang="en-US" altLang="en-US" dirty="0">
                <a:solidFill>
                  <a:srgbClr val="FF3300"/>
                </a:solidFill>
              </a:rPr>
              <a:t>Product Development Stage</a:t>
            </a:r>
          </a:p>
          <a:p>
            <a:pPr marL="457200" indent="-457200">
              <a:lnSpc>
                <a:spcPct val="150000"/>
              </a:lnSpc>
              <a:buFont typeface="Wingdings" pitchFamily="2" charset="2"/>
              <a:buAutoNum type="arabicPeriod"/>
            </a:pPr>
            <a:r>
              <a:rPr lang="en-US" altLang="en-US" dirty="0"/>
              <a:t>Baking Stage</a:t>
            </a:r>
          </a:p>
          <a:p>
            <a:pPr marL="457200" indent="-457200">
              <a:lnSpc>
                <a:spcPct val="150000"/>
              </a:lnSpc>
              <a:buFont typeface="Wingdings" pitchFamily="2" charset="2"/>
              <a:buAutoNum type="arabicPeriod"/>
            </a:pPr>
            <a:r>
              <a:rPr lang="en-US" altLang="en-US" dirty="0"/>
              <a:t>Final Color &amp; Dryness Stage</a:t>
            </a:r>
          </a:p>
        </p:txBody>
      </p:sp>
      <p:sp>
        <p:nvSpPr>
          <p:cNvPr id="9" name="Rectangle 3"/>
          <p:cNvSpPr txBox="1">
            <a:spLocks noChangeArrowheads="1"/>
          </p:cNvSpPr>
          <p:nvPr/>
        </p:nvSpPr>
        <p:spPr>
          <a:xfrm>
            <a:off x="228600" y="1219200"/>
            <a:ext cx="8763000" cy="838200"/>
          </a:xfrm>
          <a:prstGeom prst="rect">
            <a:avLst/>
          </a:prstGeom>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gn="ctr"/>
            <a:r>
              <a:rPr lang="en-US" altLang="en-US" sz="3200" dirty="0"/>
              <a:t>Typical Bake Times can be broken down into three stages:</a:t>
            </a:r>
          </a:p>
        </p:txBody>
      </p:sp>
      <p:sp>
        <p:nvSpPr>
          <p:cNvPr id="10" name="Rectangle 9"/>
          <p:cNvSpPr/>
          <p:nvPr/>
        </p:nvSpPr>
        <p:spPr>
          <a:xfrm>
            <a:off x="304800" y="5105400"/>
            <a:ext cx="2988734" cy="533400"/>
          </a:xfrm>
          <a:prstGeom prst="rect">
            <a:avLst/>
          </a:prstGeom>
          <a:solidFill>
            <a:srgbClr val="FF3300">
              <a:alpha val="27000"/>
            </a:srgbClr>
          </a:solidFill>
          <a:ln>
            <a:gradFill>
              <a:gsLst>
                <a:gs pos="0">
                  <a:srgbClr val="FF330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45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9"/>
          <a:stretch/>
        </p:blipFill>
        <p:spPr bwMode="auto">
          <a:xfrm>
            <a:off x="228600" y="5105400"/>
            <a:ext cx="8702040" cy="45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a:spLocks noGrp="1" noChangeArrowheads="1"/>
          </p:cNvSpPr>
          <p:nvPr>
            <p:ph type="title"/>
          </p:nvPr>
        </p:nvSpPr>
        <p:spPr>
          <a:xfrm>
            <a:off x="1264920" y="152400"/>
            <a:ext cx="6629400" cy="1143000"/>
          </a:xfrm>
          <a:noFill/>
          <a:ln/>
        </p:spPr>
        <p:txBody>
          <a:bodyPr>
            <a:normAutofit/>
          </a:bodyPr>
          <a:lstStyle/>
          <a:p>
            <a:pPr algn="ctr"/>
            <a:r>
              <a:rPr lang="en-US" altLang="en-US" sz="3200" b="1" dirty="0"/>
              <a:t>7 zone DGF/Convection Oven</a:t>
            </a:r>
          </a:p>
        </p:txBody>
      </p:sp>
      <p:sp>
        <p:nvSpPr>
          <p:cNvPr id="10" name="Rectangle 9"/>
          <p:cNvSpPr/>
          <p:nvPr/>
        </p:nvSpPr>
        <p:spPr>
          <a:xfrm>
            <a:off x="3293534" y="5105400"/>
            <a:ext cx="2988734" cy="533400"/>
          </a:xfrm>
          <a:prstGeom prst="rect">
            <a:avLst/>
          </a:prstGeom>
          <a:solidFill>
            <a:srgbClr val="FF3300">
              <a:alpha val="27000"/>
            </a:srgbClr>
          </a:solidFill>
          <a:ln>
            <a:gradFill>
              <a:gsLst>
                <a:gs pos="0">
                  <a:srgbClr val="FF330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CBC3E7D0-73CA-4110-802B-4246842153DA}"/>
              </a:ext>
            </a:extLst>
          </p:cNvPr>
          <p:cNvSpPr txBox="1">
            <a:spLocks noChangeArrowheads="1"/>
          </p:cNvSpPr>
          <p:nvPr/>
        </p:nvSpPr>
        <p:spPr>
          <a:xfrm>
            <a:off x="1264920" y="152400"/>
            <a:ext cx="6629400" cy="1143000"/>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gn="ctr"/>
            <a:r>
              <a:rPr lang="en-US" altLang="en-US" sz="3200" b="1"/>
              <a:t>7 zone DGF/Convection Oven</a:t>
            </a:r>
            <a:endParaRPr lang="en-US" altLang="en-US" sz="3200" b="1" dirty="0"/>
          </a:p>
        </p:txBody>
      </p:sp>
      <p:sp>
        <p:nvSpPr>
          <p:cNvPr id="12" name="Rectangle 7">
            <a:extLst>
              <a:ext uri="{FF2B5EF4-FFF2-40B4-BE49-F238E27FC236}">
                <a16:creationId xmlns:a16="http://schemas.microsoft.com/office/drawing/2014/main" id="{DD3A9B80-D5F6-4C80-A9F9-A1466DFFDC90}"/>
              </a:ext>
            </a:extLst>
          </p:cNvPr>
          <p:cNvSpPr>
            <a:spLocks noGrp="1" noChangeArrowheads="1"/>
          </p:cNvSpPr>
          <p:nvPr>
            <p:ph type="body" idx="1"/>
          </p:nvPr>
        </p:nvSpPr>
        <p:spPr>
          <a:xfrm>
            <a:off x="1905000" y="2057400"/>
            <a:ext cx="5562600" cy="2286000"/>
          </a:xfrm>
          <a:noFill/>
          <a:ln/>
        </p:spPr>
        <p:txBody>
          <a:bodyPr/>
          <a:lstStyle/>
          <a:p>
            <a:pPr marL="457200" indent="-457200">
              <a:lnSpc>
                <a:spcPct val="150000"/>
              </a:lnSpc>
              <a:buFont typeface="Wingdings" pitchFamily="2" charset="2"/>
              <a:buAutoNum type="arabicPeriod"/>
            </a:pPr>
            <a:r>
              <a:rPr lang="en-US" altLang="en-US" dirty="0">
                <a:solidFill>
                  <a:schemeClr val="accent6"/>
                </a:solidFill>
              </a:rPr>
              <a:t>Product Development Stage</a:t>
            </a:r>
          </a:p>
          <a:p>
            <a:pPr marL="457200" indent="-457200">
              <a:lnSpc>
                <a:spcPct val="150000"/>
              </a:lnSpc>
              <a:buFont typeface="Wingdings" pitchFamily="2" charset="2"/>
              <a:buAutoNum type="arabicPeriod"/>
            </a:pPr>
            <a:r>
              <a:rPr lang="en-US" altLang="en-US" dirty="0">
                <a:solidFill>
                  <a:srgbClr val="FF3300"/>
                </a:solidFill>
              </a:rPr>
              <a:t>Baking Stage</a:t>
            </a:r>
          </a:p>
          <a:p>
            <a:pPr marL="457200" indent="-457200">
              <a:lnSpc>
                <a:spcPct val="150000"/>
              </a:lnSpc>
              <a:buFont typeface="Wingdings" pitchFamily="2" charset="2"/>
              <a:buAutoNum type="arabicPeriod"/>
            </a:pPr>
            <a:r>
              <a:rPr lang="en-US" altLang="en-US" dirty="0"/>
              <a:t>Final Color &amp; Dryness Stage</a:t>
            </a:r>
          </a:p>
        </p:txBody>
      </p:sp>
      <p:sp>
        <p:nvSpPr>
          <p:cNvPr id="13" name="Rectangle 3">
            <a:extLst>
              <a:ext uri="{FF2B5EF4-FFF2-40B4-BE49-F238E27FC236}">
                <a16:creationId xmlns:a16="http://schemas.microsoft.com/office/drawing/2014/main" id="{6E86CC52-39D6-4ED4-8B09-B1793E540B92}"/>
              </a:ext>
            </a:extLst>
          </p:cNvPr>
          <p:cNvSpPr txBox="1">
            <a:spLocks noChangeArrowheads="1"/>
          </p:cNvSpPr>
          <p:nvPr/>
        </p:nvSpPr>
        <p:spPr>
          <a:xfrm>
            <a:off x="228600" y="1219200"/>
            <a:ext cx="8763000" cy="838200"/>
          </a:xfrm>
          <a:prstGeom prst="rect">
            <a:avLst/>
          </a:prstGeom>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gn="ctr"/>
            <a:r>
              <a:rPr lang="en-US" altLang="en-US" sz="3200" dirty="0"/>
              <a:t>Typical Bake Times can be broken down into three stages:</a:t>
            </a:r>
          </a:p>
        </p:txBody>
      </p:sp>
    </p:spTree>
    <p:extLst>
      <p:ext uri="{BB962C8B-B14F-4D97-AF65-F5344CB8AC3E}">
        <p14:creationId xmlns:p14="http://schemas.microsoft.com/office/powerpoint/2010/main" val="410340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49"/>
          <a:stretch/>
        </p:blipFill>
        <p:spPr bwMode="auto">
          <a:xfrm>
            <a:off x="228600" y="5105400"/>
            <a:ext cx="8702040" cy="45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282268" y="5113867"/>
            <a:ext cx="2709332" cy="533400"/>
          </a:xfrm>
          <a:prstGeom prst="rect">
            <a:avLst/>
          </a:prstGeom>
          <a:solidFill>
            <a:srgbClr val="FF3300">
              <a:alpha val="27000"/>
            </a:srgbClr>
          </a:solidFill>
          <a:ln>
            <a:gradFill>
              <a:gsLst>
                <a:gs pos="0">
                  <a:srgbClr val="FF3300"/>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30BBEDC0-FCF0-49E3-9F8C-AFE6F069B3EE}"/>
              </a:ext>
            </a:extLst>
          </p:cNvPr>
          <p:cNvSpPr txBox="1">
            <a:spLocks noChangeArrowheads="1"/>
          </p:cNvSpPr>
          <p:nvPr/>
        </p:nvSpPr>
        <p:spPr>
          <a:xfrm>
            <a:off x="1264920" y="152400"/>
            <a:ext cx="6629400" cy="1143000"/>
          </a:xfrm>
          <a:prstGeom prst="rect">
            <a:avLst/>
          </a:prstGeom>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gn="ctr"/>
            <a:r>
              <a:rPr lang="en-US" altLang="en-US" sz="3200" b="1"/>
              <a:t>7 zone DGF/Convection Oven</a:t>
            </a:r>
            <a:endParaRPr lang="en-US" altLang="en-US" sz="3200" b="1" dirty="0"/>
          </a:p>
        </p:txBody>
      </p:sp>
      <p:sp>
        <p:nvSpPr>
          <p:cNvPr id="12" name="Rectangle 3">
            <a:extLst>
              <a:ext uri="{FF2B5EF4-FFF2-40B4-BE49-F238E27FC236}">
                <a16:creationId xmlns:a16="http://schemas.microsoft.com/office/drawing/2014/main" id="{89B2B13D-69D2-4435-83EC-B77B3132997A}"/>
              </a:ext>
            </a:extLst>
          </p:cNvPr>
          <p:cNvSpPr>
            <a:spLocks noGrp="1" noChangeArrowheads="1"/>
          </p:cNvSpPr>
          <p:nvPr>
            <p:ph type="title"/>
          </p:nvPr>
        </p:nvSpPr>
        <p:spPr>
          <a:xfrm>
            <a:off x="1264920" y="152400"/>
            <a:ext cx="6629400" cy="1143000"/>
          </a:xfrm>
          <a:noFill/>
          <a:ln/>
        </p:spPr>
        <p:txBody>
          <a:bodyPr>
            <a:normAutofit/>
          </a:bodyPr>
          <a:lstStyle/>
          <a:p>
            <a:pPr algn="ctr"/>
            <a:r>
              <a:rPr lang="en-US" altLang="en-US" sz="3200" b="1" dirty="0"/>
              <a:t>7 zone DGF/Convection Oven</a:t>
            </a:r>
          </a:p>
        </p:txBody>
      </p:sp>
      <p:sp>
        <p:nvSpPr>
          <p:cNvPr id="13" name="Rectangle 7">
            <a:extLst>
              <a:ext uri="{FF2B5EF4-FFF2-40B4-BE49-F238E27FC236}">
                <a16:creationId xmlns:a16="http://schemas.microsoft.com/office/drawing/2014/main" id="{01F2E98E-3F43-4A80-8065-CE8FCCDF5FB9}"/>
              </a:ext>
            </a:extLst>
          </p:cNvPr>
          <p:cNvSpPr>
            <a:spLocks noGrp="1" noChangeArrowheads="1"/>
          </p:cNvSpPr>
          <p:nvPr>
            <p:ph type="body" idx="1"/>
          </p:nvPr>
        </p:nvSpPr>
        <p:spPr>
          <a:xfrm>
            <a:off x="1905000" y="2057400"/>
            <a:ext cx="5562600" cy="2286000"/>
          </a:xfrm>
          <a:noFill/>
          <a:ln/>
        </p:spPr>
        <p:txBody>
          <a:bodyPr/>
          <a:lstStyle/>
          <a:p>
            <a:pPr marL="457200" indent="-457200">
              <a:lnSpc>
                <a:spcPct val="150000"/>
              </a:lnSpc>
              <a:buFont typeface="Wingdings" pitchFamily="2" charset="2"/>
              <a:buAutoNum type="arabicPeriod"/>
            </a:pPr>
            <a:r>
              <a:rPr lang="en-US" altLang="en-US" dirty="0">
                <a:solidFill>
                  <a:schemeClr val="accent6"/>
                </a:solidFill>
              </a:rPr>
              <a:t>Product Development Stage</a:t>
            </a:r>
          </a:p>
          <a:p>
            <a:pPr marL="457200" indent="-457200">
              <a:lnSpc>
                <a:spcPct val="150000"/>
              </a:lnSpc>
              <a:buFont typeface="Wingdings" pitchFamily="2" charset="2"/>
              <a:buAutoNum type="arabicPeriod"/>
            </a:pPr>
            <a:r>
              <a:rPr lang="en-US" altLang="en-US" dirty="0"/>
              <a:t>Baking Stage</a:t>
            </a:r>
          </a:p>
          <a:p>
            <a:pPr marL="457200" indent="-457200">
              <a:lnSpc>
                <a:spcPct val="150000"/>
              </a:lnSpc>
              <a:buFont typeface="Wingdings" pitchFamily="2" charset="2"/>
              <a:buAutoNum type="arabicPeriod"/>
            </a:pPr>
            <a:r>
              <a:rPr lang="en-US" altLang="en-US" dirty="0">
                <a:solidFill>
                  <a:srgbClr val="FF3300"/>
                </a:solidFill>
              </a:rPr>
              <a:t>Final Color &amp; Dryness Stage</a:t>
            </a:r>
          </a:p>
        </p:txBody>
      </p:sp>
      <p:sp>
        <p:nvSpPr>
          <p:cNvPr id="14" name="Rectangle 3">
            <a:extLst>
              <a:ext uri="{FF2B5EF4-FFF2-40B4-BE49-F238E27FC236}">
                <a16:creationId xmlns:a16="http://schemas.microsoft.com/office/drawing/2014/main" id="{F441918E-C36D-42D9-859F-02D9573B0514}"/>
              </a:ext>
            </a:extLst>
          </p:cNvPr>
          <p:cNvSpPr txBox="1">
            <a:spLocks noChangeArrowheads="1"/>
          </p:cNvSpPr>
          <p:nvPr/>
        </p:nvSpPr>
        <p:spPr>
          <a:xfrm>
            <a:off x="228600" y="1219200"/>
            <a:ext cx="8763000" cy="838200"/>
          </a:xfrm>
          <a:prstGeom prst="rect">
            <a:avLst/>
          </a:prstGeom>
          <a:noFill/>
          <a:ln/>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tx1"/>
                </a:solidFill>
                <a:latin typeface="Museo Sans 900" panose="02000000000000000000" pitchFamily="2" charset="77"/>
                <a:ea typeface="Helvetica Neue" panose="02000503000000020004" pitchFamily="2" charset="0"/>
                <a:cs typeface="Arial" panose="020B0604020202020204" pitchFamily="34" charset="0"/>
              </a:defRPr>
            </a:lvl1pPr>
          </a:lstStyle>
          <a:p>
            <a:pPr algn="ctr"/>
            <a:r>
              <a:rPr lang="en-US" altLang="en-US" sz="3200" dirty="0"/>
              <a:t>Typical Bake Times can be broken down into three stages:</a:t>
            </a:r>
          </a:p>
        </p:txBody>
      </p:sp>
    </p:spTree>
    <p:extLst>
      <p:ext uri="{BB962C8B-B14F-4D97-AF65-F5344CB8AC3E}">
        <p14:creationId xmlns:p14="http://schemas.microsoft.com/office/powerpoint/2010/main" val="32211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9 TC Speaker Slide Decks">
  <a:themeElements>
    <a:clrScheme name="ABA Convention">
      <a:dk1>
        <a:srgbClr val="183052"/>
      </a:dk1>
      <a:lt1>
        <a:srgbClr val="FFFFFF"/>
      </a:lt1>
      <a:dk2>
        <a:srgbClr val="183052"/>
      </a:dk2>
      <a:lt2>
        <a:srgbClr val="EDE9E6"/>
      </a:lt2>
      <a:accent1>
        <a:srgbClr val="00AFC7"/>
      </a:accent1>
      <a:accent2>
        <a:srgbClr val="FA6979"/>
      </a:accent2>
      <a:accent3>
        <a:srgbClr val="332D6A"/>
      </a:accent3>
      <a:accent4>
        <a:srgbClr val="FFCCA4"/>
      </a:accent4>
      <a:accent5>
        <a:srgbClr val="C2BCDF"/>
      </a:accent5>
      <a:accent6>
        <a:srgbClr val="013152"/>
      </a:accent6>
      <a:hlink>
        <a:srgbClr val="3983B5"/>
      </a:hlink>
      <a:folHlink>
        <a:srgbClr val="A91E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TC PP Theme" id="{681CA82D-1A41-44C6-87E4-C6B0444F6F48}" vid="{6482983D-4763-4A59-817B-88A5C5204EBD}"/>
    </a:ext>
  </a:extLst>
</a:theme>
</file>

<file path=ppt/theme/theme2.xml><?xml version="1.0" encoding="utf-8"?>
<a:theme xmlns:a="http://schemas.openxmlformats.org/drawingml/2006/main" name="1_19 TC Speaker Slide Decks">
  <a:themeElements>
    <a:clrScheme name="ABA Convention">
      <a:dk1>
        <a:srgbClr val="183052"/>
      </a:dk1>
      <a:lt1>
        <a:srgbClr val="FFFFFF"/>
      </a:lt1>
      <a:dk2>
        <a:srgbClr val="183052"/>
      </a:dk2>
      <a:lt2>
        <a:srgbClr val="EDE9E6"/>
      </a:lt2>
      <a:accent1>
        <a:srgbClr val="00AFC7"/>
      </a:accent1>
      <a:accent2>
        <a:srgbClr val="FA6979"/>
      </a:accent2>
      <a:accent3>
        <a:srgbClr val="332D6A"/>
      </a:accent3>
      <a:accent4>
        <a:srgbClr val="FFCCA4"/>
      </a:accent4>
      <a:accent5>
        <a:srgbClr val="C2BCDF"/>
      </a:accent5>
      <a:accent6>
        <a:srgbClr val="013152"/>
      </a:accent6>
      <a:hlink>
        <a:srgbClr val="3983B5"/>
      </a:hlink>
      <a:folHlink>
        <a:srgbClr val="A91E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TC PP Theme" id="{681CA82D-1A41-44C6-87E4-C6B0444F6F48}" vid="{6482983D-4763-4A59-817B-88A5C5204EBD}"/>
    </a:ext>
  </a:extLst>
</a:theme>
</file>

<file path=ppt/theme/theme3.xml><?xml version="1.0" encoding="utf-8"?>
<a:theme xmlns:a="http://schemas.openxmlformats.org/drawingml/2006/main" name="2_19 TC Speaker Slide Decks">
  <a:themeElements>
    <a:clrScheme name="ABA Convention">
      <a:dk1>
        <a:srgbClr val="183052"/>
      </a:dk1>
      <a:lt1>
        <a:srgbClr val="FFFFFF"/>
      </a:lt1>
      <a:dk2>
        <a:srgbClr val="183052"/>
      </a:dk2>
      <a:lt2>
        <a:srgbClr val="EDE9E6"/>
      </a:lt2>
      <a:accent1>
        <a:srgbClr val="00AFC7"/>
      </a:accent1>
      <a:accent2>
        <a:srgbClr val="FA6979"/>
      </a:accent2>
      <a:accent3>
        <a:srgbClr val="332D6A"/>
      </a:accent3>
      <a:accent4>
        <a:srgbClr val="FFCCA4"/>
      </a:accent4>
      <a:accent5>
        <a:srgbClr val="C2BCDF"/>
      </a:accent5>
      <a:accent6>
        <a:srgbClr val="013152"/>
      </a:accent6>
      <a:hlink>
        <a:srgbClr val="3983B5"/>
      </a:hlink>
      <a:folHlink>
        <a:srgbClr val="A91E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TC PP Theme" id="{681CA82D-1A41-44C6-87E4-C6B0444F6F48}" vid="{6482983D-4763-4A59-817B-88A5C5204EBD}"/>
    </a:ext>
  </a:extLst>
</a:theme>
</file>

<file path=ppt/theme/theme4.xml><?xml version="1.0" encoding="utf-8"?>
<a:theme xmlns:a="http://schemas.openxmlformats.org/drawingml/2006/main" name="3_19 TC Speaker Slide Decks">
  <a:themeElements>
    <a:clrScheme name="ABA Convention">
      <a:dk1>
        <a:srgbClr val="183052"/>
      </a:dk1>
      <a:lt1>
        <a:srgbClr val="FFFFFF"/>
      </a:lt1>
      <a:dk2>
        <a:srgbClr val="183052"/>
      </a:dk2>
      <a:lt2>
        <a:srgbClr val="EDE9E6"/>
      </a:lt2>
      <a:accent1>
        <a:srgbClr val="00AFC7"/>
      </a:accent1>
      <a:accent2>
        <a:srgbClr val="FA6979"/>
      </a:accent2>
      <a:accent3>
        <a:srgbClr val="332D6A"/>
      </a:accent3>
      <a:accent4>
        <a:srgbClr val="FFCCA4"/>
      </a:accent4>
      <a:accent5>
        <a:srgbClr val="C2BCDF"/>
      </a:accent5>
      <a:accent6>
        <a:srgbClr val="013152"/>
      </a:accent6>
      <a:hlink>
        <a:srgbClr val="3983B5"/>
      </a:hlink>
      <a:folHlink>
        <a:srgbClr val="A91E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TC PP Theme" id="{681CA82D-1A41-44C6-87E4-C6B0444F6F48}" vid="{6482983D-4763-4A59-817B-88A5C5204EBD}"/>
    </a:ext>
  </a:extLst>
</a:theme>
</file>

<file path=ppt/theme/theme5.xml><?xml version="1.0" encoding="utf-8"?>
<a:theme xmlns:a="http://schemas.openxmlformats.org/drawingml/2006/main" name="4_19 TC Speaker Slide Decks">
  <a:themeElements>
    <a:clrScheme name="ABA Convention">
      <a:dk1>
        <a:srgbClr val="183052"/>
      </a:dk1>
      <a:lt1>
        <a:srgbClr val="FFFFFF"/>
      </a:lt1>
      <a:dk2>
        <a:srgbClr val="183052"/>
      </a:dk2>
      <a:lt2>
        <a:srgbClr val="EDE9E6"/>
      </a:lt2>
      <a:accent1>
        <a:srgbClr val="00AFC7"/>
      </a:accent1>
      <a:accent2>
        <a:srgbClr val="FA6979"/>
      </a:accent2>
      <a:accent3>
        <a:srgbClr val="332D6A"/>
      </a:accent3>
      <a:accent4>
        <a:srgbClr val="FFCCA4"/>
      </a:accent4>
      <a:accent5>
        <a:srgbClr val="C2BCDF"/>
      </a:accent5>
      <a:accent6>
        <a:srgbClr val="013152"/>
      </a:accent6>
      <a:hlink>
        <a:srgbClr val="3983B5"/>
      </a:hlink>
      <a:folHlink>
        <a:srgbClr val="A91E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TC PP Theme" id="{681CA82D-1A41-44C6-87E4-C6B0444F6F48}" vid="{6482983D-4763-4A59-817B-88A5C5204EBD}"/>
    </a:ext>
  </a:extLst>
</a:theme>
</file>

<file path=ppt/theme/theme6.xml><?xml version="1.0" encoding="utf-8"?>
<a:theme xmlns:a="http://schemas.openxmlformats.org/drawingml/2006/main" name="5_19 TC Speaker Slide Decks">
  <a:themeElements>
    <a:clrScheme name="ABA Convention">
      <a:dk1>
        <a:srgbClr val="183052"/>
      </a:dk1>
      <a:lt1>
        <a:srgbClr val="FFFFFF"/>
      </a:lt1>
      <a:dk2>
        <a:srgbClr val="183052"/>
      </a:dk2>
      <a:lt2>
        <a:srgbClr val="EDE9E6"/>
      </a:lt2>
      <a:accent1>
        <a:srgbClr val="00AFC7"/>
      </a:accent1>
      <a:accent2>
        <a:srgbClr val="FA6979"/>
      </a:accent2>
      <a:accent3>
        <a:srgbClr val="332D6A"/>
      </a:accent3>
      <a:accent4>
        <a:srgbClr val="FFCCA4"/>
      </a:accent4>
      <a:accent5>
        <a:srgbClr val="C2BCDF"/>
      </a:accent5>
      <a:accent6>
        <a:srgbClr val="013152"/>
      </a:accent6>
      <a:hlink>
        <a:srgbClr val="3983B5"/>
      </a:hlink>
      <a:folHlink>
        <a:srgbClr val="A91E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TC PP Theme" id="{681CA82D-1A41-44C6-87E4-C6B0444F6F48}" vid="{6482983D-4763-4A59-817B-88A5C5204EBD}"/>
    </a:ext>
  </a:extLst>
</a:theme>
</file>

<file path=ppt/theme/theme7.xml><?xml version="1.0" encoding="utf-8"?>
<a:theme xmlns:a="http://schemas.openxmlformats.org/drawingml/2006/main" name="8_19 TC Speaker Slide Decks">
  <a:themeElements>
    <a:clrScheme name="ABA Convention">
      <a:dk1>
        <a:srgbClr val="183052"/>
      </a:dk1>
      <a:lt1>
        <a:srgbClr val="FFFFFF"/>
      </a:lt1>
      <a:dk2>
        <a:srgbClr val="183052"/>
      </a:dk2>
      <a:lt2>
        <a:srgbClr val="EDE9E6"/>
      </a:lt2>
      <a:accent1>
        <a:srgbClr val="00AFC7"/>
      </a:accent1>
      <a:accent2>
        <a:srgbClr val="FA6979"/>
      </a:accent2>
      <a:accent3>
        <a:srgbClr val="332D6A"/>
      </a:accent3>
      <a:accent4>
        <a:srgbClr val="FFCCA4"/>
      </a:accent4>
      <a:accent5>
        <a:srgbClr val="C2BCDF"/>
      </a:accent5>
      <a:accent6>
        <a:srgbClr val="013152"/>
      </a:accent6>
      <a:hlink>
        <a:srgbClr val="3983B5"/>
      </a:hlink>
      <a:folHlink>
        <a:srgbClr val="A91E3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TC PP Theme" id="{681CA82D-1A41-44C6-87E4-C6B0444F6F48}" vid="{6482983D-4763-4A59-817B-88A5C5204EB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3065</TotalTime>
  <Words>1782</Words>
  <Application>Microsoft Office PowerPoint</Application>
  <PresentationFormat>On-screen Show (4:3)</PresentationFormat>
  <Paragraphs>151</Paragraphs>
  <Slides>25</Slides>
  <Notes>25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25</vt:i4>
      </vt:variant>
    </vt:vector>
  </HeadingPairs>
  <TitlesOfParts>
    <vt:vector size="42" baseType="lpstr">
      <vt:lpstr>Arial</vt:lpstr>
      <vt:lpstr>Calibri</vt:lpstr>
      <vt:lpstr>Helvetica Neue</vt:lpstr>
      <vt:lpstr>Museo Sans 300</vt:lpstr>
      <vt:lpstr>Museo Sans 500</vt:lpstr>
      <vt:lpstr>Museo Sans 900</vt:lpstr>
      <vt:lpstr>Open Sans</vt:lpstr>
      <vt:lpstr>Times New Roman</vt:lpstr>
      <vt:lpstr>Wingdings</vt:lpstr>
      <vt:lpstr>Wingdings 2</vt:lpstr>
      <vt:lpstr>19 TC Speaker Slide Decks</vt:lpstr>
      <vt:lpstr>1_19 TC Speaker Slide Decks</vt:lpstr>
      <vt:lpstr>2_19 TC Speaker Slide Decks</vt:lpstr>
      <vt:lpstr>3_19 TC Speaker Slide Decks</vt:lpstr>
      <vt:lpstr>4_19 TC Speaker Slide Decks</vt:lpstr>
      <vt:lpstr>5_19 TC Speaker Slide Decks</vt:lpstr>
      <vt:lpstr>8_19 TC Speaker Slide Decks</vt:lpstr>
      <vt:lpstr>PowerPoint Presentation</vt:lpstr>
      <vt:lpstr>PowerPoint Presentation</vt:lpstr>
      <vt:lpstr>PowerPoint Presentation</vt:lpstr>
      <vt:lpstr>PowerPoint Presentation</vt:lpstr>
      <vt:lpstr>PowerPoint Presentation</vt:lpstr>
      <vt:lpstr>Looking at the traditional baking process, (w/o RF) it can be divided into three stages:</vt:lpstr>
      <vt:lpstr>7 zone DGF/Convection Oven</vt:lpstr>
      <vt:lpstr>7 zone DGF/Convection Oven</vt:lpstr>
      <vt:lpstr>7 zone DGF/Convection Oven</vt:lpstr>
      <vt:lpstr>How is the Baking Process Changed when Adding an RF Post-Baking Dryer?</vt:lpstr>
      <vt:lpstr>Recent Project, cheese flavored Snack Cracker &gt; 7 zone DGF/Convection Oven with RF Post-Baking Dryer</vt:lpstr>
      <vt:lpstr>PowerPoint Presentation</vt:lpstr>
      <vt:lpstr>Recent Project, cheese flavored Snack Cracker &gt; 7 zone DGF/Convection Oven with RF Post-Baking Dryer</vt:lpstr>
      <vt:lpstr>PowerPoint Presentation</vt:lpstr>
      <vt:lpstr>Recent Project, cheese flavored Snack Cracker &gt; 7 zone DGF/Convection Oven with RF Post-Baking Dryer</vt:lpstr>
      <vt:lpstr>How is this possible?</vt:lpstr>
      <vt:lpstr>How is this possible?</vt:lpstr>
      <vt:lpstr>PowerPoint Presentation</vt:lpstr>
      <vt:lpstr>PowerPoint Presentation</vt:lpstr>
      <vt:lpstr>Macrowave™ Drying Eliminates Checking Caused by Differential Moisture Content / Shrinkage</vt:lpstr>
      <vt:lpstr>The  Radio Frequency Dryer  Advantage</vt:lpstr>
      <vt:lpstr>RF Power Versus Product Moisture Content  </vt:lpstr>
      <vt:lpstr>Typical types of Products with High Percentage of Checking </vt:lpstr>
      <vt:lpstr>PowerPoint Presentation</vt:lpstr>
      <vt:lpstr>Benefits of RF Post-Baking Drying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Clark</dc:creator>
  <cp:lastModifiedBy>Tim Clark</cp:lastModifiedBy>
  <cp:revision>105</cp:revision>
  <cp:lastPrinted>2019-09-09T14:46:35Z</cp:lastPrinted>
  <dcterms:created xsi:type="dcterms:W3CDTF">2019-08-23T13:25:34Z</dcterms:created>
  <dcterms:modified xsi:type="dcterms:W3CDTF">2021-07-01T20:19:56Z</dcterms:modified>
</cp:coreProperties>
</file>